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3A0D4-E684-49CF-B767-D048A63C64D3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B8448-09C3-4417-BE2A-7C14CC785F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73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B8448-09C3-4417-BE2A-7C14CC785F2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2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79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36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91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92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20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40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21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82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5845E-DF97-44DE-9D3B-23D1E6C0727B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47E5C-1E2F-4684-A34D-E2E8C1434C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88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Welcome to the Tameside Year 7 Maths Challenge</a:t>
            </a: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You first challenge is to enter the mathematically protected space station. </a:t>
            </a:r>
          </a:p>
          <a:p>
            <a:endParaRPr lang="en-GB" sz="1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Your team must crack ciphers to work out the security code that will allow you entry.</a:t>
            </a:r>
          </a:p>
          <a:p>
            <a:endParaRPr lang="en-GB" sz="1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Be careful. One incorrect number could lose you valuable points….</a:t>
            </a: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When you have entered the space station you will find a murder scene – solve the murder mystery to award your team further points.</a:t>
            </a:r>
          </a:p>
          <a:p>
            <a:endParaRPr lang="en-GB" sz="1400" dirty="0" smtClean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Good luck.</a:t>
            </a:r>
          </a:p>
          <a:p>
            <a:endParaRPr lang="en-GB" sz="1400" dirty="0" smtClean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This message will now self destruct.</a:t>
            </a:r>
            <a:endParaRPr lang="en-GB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0548">
            <a:off x="379774" y="648709"/>
            <a:ext cx="4921839" cy="345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8096">
            <a:off x="4187071" y="2621724"/>
            <a:ext cx="4575953" cy="2958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48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Your next challenge involves you locating certain planets and stars that your space station needs to travel to using your knowledge of Mathematics.</a:t>
            </a:r>
          </a:p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Remember to show any construction lines you use clearly.</a:t>
            </a:r>
            <a:endParaRPr lang="en-GB" sz="2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654"/>
            <a:ext cx="8611051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4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Now that you have located the stars and planets you’ll need to travel to, you’ll need a mode of transport to get there. Your next challenge is to design the ultimate prototype – from an A4 piece of paper. </a:t>
            </a:r>
          </a:p>
          <a:p>
            <a:endParaRPr lang="en-GB" sz="2400" dirty="0" smtClean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The further your team’s plane goes, the more points you’ll score.</a:t>
            </a:r>
          </a:p>
          <a:p>
            <a:endParaRPr lang="en-GB" sz="2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Make sure to label your team’s plane clearly with your team name and school. </a:t>
            </a:r>
          </a:p>
          <a:p>
            <a:endParaRPr lang="en-GB" sz="2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You will have 40 minutes to build and test different designs before you pick your final design.</a:t>
            </a:r>
            <a:endParaRPr lang="en-GB" sz="2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4365104"/>
            <a:ext cx="3088715" cy="165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148912"/>
            <a:ext cx="2736304" cy="145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3" y="4399623"/>
            <a:ext cx="2907232" cy="147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62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712968" cy="6336704"/>
          </a:xfrm>
        </p:spPr>
        <p:txBody>
          <a:bodyPr>
            <a:normAutofit/>
          </a:bodyPr>
          <a:lstStyle/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Your final challenge in your teams is to construct two different space stations – one using a wooden puzzle and one using origami.</a:t>
            </a:r>
          </a:p>
          <a:p>
            <a:endParaRPr lang="en-GB" sz="2400" dirty="0" smtClean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Inside the plastic sphere you will find your wooden puzzle.</a:t>
            </a:r>
          </a:p>
          <a:p>
            <a:endParaRPr lang="en-GB" sz="2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You will also receive instructions on how to build your space station using paper.</a:t>
            </a:r>
          </a:p>
          <a:p>
            <a:endParaRPr lang="en-GB" sz="2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  <a:p>
            <a:r>
              <a:rPr lang="en-GB" sz="2400" dirty="0" smtClean="0">
                <a:ln w="19050">
                  <a:solidFill>
                    <a:schemeClr val="tx1"/>
                  </a:solidFill>
                </a:ln>
                <a:solidFill>
                  <a:schemeClr val="bg2"/>
                </a:solidFill>
                <a:latin typeface="Impact" panose="020B0806030902050204" pitchFamily="34" charset="0"/>
              </a:rPr>
              <a:t>Time keeping will be key – make sure that you divide up responsibilities in your team so that you have the best chance of completing both tasks in the hour.</a:t>
            </a:r>
            <a:endParaRPr lang="en-GB" sz="2400" dirty="0">
              <a:ln w="19050">
                <a:solidFill>
                  <a:schemeClr val="tx1"/>
                </a:solidFill>
              </a:ln>
              <a:solidFill>
                <a:schemeClr val="bg2"/>
              </a:solidFill>
              <a:latin typeface="Impact" panose="020B080603090205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92096"/>
            <a:ext cx="4004838" cy="3757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3888432" cy="3772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938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288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Howards</dc:creator>
  <cp:lastModifiedBy>Maria Howard</cp:lastModifiedBy>
  <cp:revision>9</cp:revision>
  <dcterms:created xsi:type="dcterms:W3CDTF">2014-10-19T18:06:01Z</dcterms:created>
  <dcterms:modified xsi:type="dcterms:W3CDTF">2017-01-26T10:58:02Z</dcterms:modified>
</cp:coreProperties>
</file>