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11/15/2016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8E80666-FB37-4B36-9149-507F3B0178E3}" type="datetimeFigureOut">
              <a:rPr lang="en-US" smtClean="0"/>
              <a:pPr/>
              <a:t>11/15/2016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Manual Input 5"/>
          <p:cNvSpPr/>
          <p:nvPr/>
        </p:nvSpPr>
        <p:spPr>
          <a:xfrm rot="10800000">
            <a:off x="0" y="0"/>
            <a:ext cx="9144000" cy="1008063"/>
          </a:xfrm>
          <a:prstGeom prst="flowChartManualInput">
            <a:avLst/>
          </a:prstGeom>
          <a:solidFill>
            <a:schemeClr val="bg2">
              <a:lumMod val="5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C:\Users\ntrimble\AppData\Local\Microsoft\Windows\Temporary Internet Files\Content.IE5\ZJQILW42\MC90013027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6206" y="1287100"/>
            <a:ext cx="5936194" cy="5443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600" dirty="0" smtClean="0"/>
              <a:t>“Maths for Life!”</a:t>
            </a:r>
            <a:endParaRPr lang="en-GB" sz="36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    Numeracy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684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Manual Input 5"/>
          <p:cNvSpPr/>
          <p:nvPr/>
        </p:nvSpPr>
        <p:spPr>
          <a:xfrm rot="10800000">
            <a:off x="0" y="0"/>
            <a:ext cx="9144000" cy="1008063"/>
          </a:xfrm>
          <a:prstGeom prst="flowChartManualInput">
            <a:avLst/>
          </a:prstGeom>
          <a:solidFill>
            <a:schemeClr val="bg2">
              <a:lumMod val="5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Number Magic No 1</a:t>
            </a:r>
            <a:endParaRPr lang="en-GB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115616" y="5052545"/>
            <a:ext cx="6552728" cy="882119"/>
          </a:xfrm>
        </p:spPr>
        <p:txBody>
          <a:bodyPr>
            <a:normAutofit fontScale="92500"/>
          </a:bodyPr>
          <a:lstStyle/>
          <a:p>
            <a:r>
              <a:rPr lang="en-GB" dirty="0" smtClean="0"/>
              <a:t>Multiply any two digit number by 11 instantly!</a:t>
            </a:r>
          </a:p>
          <a:p>
            <a:r>
              <a:rPr lang="en-GB" dirty="0" smtClean="0"/>
              <a:t>Impress your friends with your amazing mental powers!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288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Manual Input 5"/>
          <p:cNvSpPr/>
          <p:nvPr/>
        </p:nvSpPr>
        <p:spPr>
          <a:xfrm rot="10800000">
            <a:off x="0" y="0"/>
            <a:ext cx="9144000" cy="1008063"/>
          </a:xfrm>
          <a:prstGeom prst="flowChartManualInput">
            <a:avLst/>
          </a:prstGeom>
          <a:solidFill>
            <a:schemeClr val="bg2">
              <a:lumMod val="5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75656" y="1099568"/>
            <a:ext cx="6221575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Simply add the digits of the number and insert the answer</a:t>
            </a:r>
          </a:p>
          <a:p>
            <a:r>
              <a:rPr lang="en-GB" dirty="0" smtClean="0"/>
              <a:t> into the middle of the original number!</a:t>
            </a:r>
          </a:p>
          <a:p>
            <a:endParaRPr lang="en-GB" dirty="0"/>
          </a:p>
          <a:p>
            <a:r>
              <a:rPr lang="en-GB" dirty="0" err="1" smtClean="0"/>
              <a:t>Eg</a:t>
            </a:r>
            <a:r>
              <a:rPr lang="en-GB" dirty="0" smtClean="0"/>
              <a:t>:</a:t>
            </a:r>
          </a:p>
          <a:p>
            <a:endParaRPr lang="en-GB" dirty="0" smtClean="0"/>
          </a:p>
          <a:p>
            <a:r>
              <a:rPr lang="en-GB" dirty="0" smtClean="0"/>
              <a:t>23 x11 = 2 (2+3)3 which is: 253</a:t>
            </a:r>
          </a:p>
          <a:p>
            <a:r>
              <a:rPr lang="en-GB" dirty="0" smtClean="0"/>
              <a:t>34 x 11 = 3(3+4)4 which is: 374</a:t>
            </a:r>
          </a:p>
          <a:p>
            <a:r>
              <a:rPr lang="en-GB" dirty="0" smtClean="0"/>
              <a:t>17 x 11 = 1(1+7)7 which is: 187 </a:t>
            </a:r>
          </a:p>
          <a:p>
            <a:endParaRPr lang="en-GB" dirty="0" smtClean="0"/>
          </a:p>
          <a:p>
            <a:r>
              <a:rPr lang="en-GB" dirty="0" smtClean="0"/>
              <a:t>Try these:</a:t>
            </a:r>
          </a:p>
          <a:p>
            <a:r>
              <a:rPr lang="en-GB" dirty="0" smtClean="0"/>
              <a:t>16 x 11 =</a:t>
            </a:r>
            <a:endParaRPr lang="en-GB" dirty="0"/>
          </a:p>
          <a:p>
            <a:r>
              <a:rPr lang="en-GB" dirty="0" smtClean="0"/>
              <a:t>52 x 11 =</a:t>
            </a:r>
          </a:p>
          <a:p>
            <a:r>
              <a:rPr lang="en-GB" dirty="0" smtClean="0"/>
              <a:t>42 x 11 = </a:t>
            </a:r>
          </a:p>
          <a:p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885577" y="4808771"/>
            <a:ext cx="67040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Note, if the digits add up to 10 or more, insert the second digit</a:t>
            </a:r>
          </a:p>
          <a:p>
            <a:r>
              <a:rPr lang="en-GB" dirty="0" smtClean="0"/>
              <a:t> and add the first digit to the first number!: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619672" y="5661248"/>
            <a:ext cx="27190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47 x 11 = 4 (11) 7</a:t>
            </a:r>
          </a:p>
          <a:p>
            <a:r>
              <a:rPr lang="en-GB" dirty="0" smtClean="0"/>
              <a:t>	 (4+1) 1 7 = 517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2989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Manual Input 5"/>
          <p:cNvSpPr/>
          <p:nvPr/>
        </p:nvSpPr>
        <p:spPr>
          <a:xfrm rot="10800000">
            <a:off x="0" y="0"/>
            <a:ext cx="9144000" cy="1008063"/>
          </a:xfrm>
          <a:prstGeom prst="flowChartManualInput">
            <a:avLst/>
          </a:prstGeom>
          <a:solidFill>
            <a:schemeClr val="bg2">
              <a:lumMod val="5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60425" y="1340768"/>
            <a:ext cx="359104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Eg</a:t>
            </a:r>
            <a:r>
              <a:rPr lang="en-GB" dirty="0" smtClean="0"/>
              <a:t>:</a:t>
            </a:r>
          </a:p>
          <a:p>
            <a:endParaRPr lang="en-GB" dirty="0"/>
          </a:p>
          <a:p>
            <a:r>
              <a:rPr lang="en-GB" dirty="0" smtClean="0"/>
              <a:t>39 x 11 = (3+1) 2 9  which is: 429</a:t>
            </a:r>
          </a:p>
          <a:p>
            <a:endParaRPr lang="en-GB" dirty="0"/>
          </a:p>
          <a:p>
            <a:r>
              <a:rPr lang="en-GB" dirty="0" smtClean="0"/>
              <a:t>28 x 11 = (2+1) 0 8 which is: 308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971600" y="3356992"/>
            <a:ext cx="3878241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Try these and amaze your friends!!!</a:t>
            </a:r>
          </a:p>
          <a:p>
            <a:endParaRPr lang="en-GB" dirty="0"/>
          </a:p>
          <a:p>
            <a:r>
              <a:rPr lang="en-GB" dirty="0" smtClean="0"/>
              <a:t>23 x 11 = </a:t>
            </a:r>
          </a:p>
          <a:p>
            <a:endParaRPr lang="en-GB" dirty="0"/>
          </a:p>
          <a:p>
            <a:r>
              <a:rPr lang="en-GB" dirty="0" smtClean="0"/>
              <a:t>15 x 11 = </a:t>
            </a:r>
          </a:p>
          <a:p>
            <a:endParaRPr lang="en-GB" dirty="0"/>
          </a:p>
          <a:p>
            <a:r>
              <a:rPr lang="en-GB" dirty="0" smtClean="0"/>
              <a:t>57 x 11 = </a:t>
            </a:r>
          </a:p>
          <a:p>
            <a:endParaRPr lang="en-GB" dirty="0"/>
          </a:p>
          <a:p>
            <a:r>
              <a:rPr lang="en-GB" dirty="0" smtClean="0"/>
              <a:t>49 x 11 =</a:t>
            </a:r>
          </a:p>
          <a:p>
            <a:endParaRPr lang="en-GB" dirty="0"/>
          </a:p>
          <a:p>
            <a:r>
              <a:rPr lang="en-GB" dirty="0" smtClean="0"/>
              <a:t>56 x 11 =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6464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76</TotalTime>
  <Words>185</Words>
  <Application>Microsoft Office PowerPoint</Application>
  <PresentationFormat>On-screen Show (4:3)</PresentationFormat>
  <Paragraphs>39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Slipstream</vt:lpstr>
      <vt:lpstr>    Numeracy</vt:lpstr>
      <vt:lpstr>Number Magic No 1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Numeracy</dc:title>
  <dc:creator>Nick Trimble</dc:creator>
  <cp:lastModifiedBy>Howards</cp:lastModifiedBy>
  <cp:revision>10</cp:revision>
  <dcterms:created xsi:type="dcterms:W3CDTF">2013-09-08T09:01:53Z</dcterms:created>
  <dcterms:modified xsi:type="dcterms:W3CDTF">2016-11-15T20:39:02Z</dcterms:modified>
</cp:coreProperties>
</file>