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4FD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A0F5F-BC2C-4052-BB2C-ED44A1B9618B}" type="datetimeFigureOut">
              <a:rPr lang="en-GB" smtClean="0"/>
              <a:t>15/11/2016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44A4-DAF1-45FF-8930-FD94AA6C4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434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A0F5F-BC2C-4052-BB2C-ED44A1B9618B}" type="datetimeFigureOut">
              <a:rPr lang="en-GB" smtClean="0"/>
              <a:t>15/11/2016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44A4-DAF1-45FF-8930-FD94AA6C4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821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A0F5F-BC2C-4052-BB2C-ED44A1B9618B}" type="datetimeFigureOut">
              <a:rPr lang="en-GB" smtClean="0"/>
              <a:t>15/11/2016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44A4-DAF1-45FF-8930-FD94AA6C4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9108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A0F5F-BC2C-4052-BB2C-ED44A1B9618B}" type="datetimeFigureOut">
              <a:rPr lang="en-GB" smtClean="0"/>
              <a:t>15/11/2016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44A4-DAF1-45FF-8930-FD94AA6C4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325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A0F5F-BC2C-4052-BB2C-ED44A1B9618B}" type="datetimeFigureOut">
              <a:rPr lang="en-GB" smtClean="0"/>
              <a:t>15/11/2016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44A4-DAF1-45FF-8930-FD94AA6C4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7166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A0F5F-BC2C-4052-BB2C-ED44A1B9618B}" type="datetimeFigureOut">
              <a:rPr lang="en-GB" smtClean="0"/>
              <a:t>15/11/2016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44A4-DAF1-45FF-8930-FD94AA6C4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95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A0F5F-BC2C-4052-BB2C-ED44A1B9618B}" type="datetimeFigureOut">
              <a:rPr lang="en-GB" smtClean="0"/>
              <a:t>15/11/2016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44A4-DAF1-45FF-8930-FD94AA6C4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344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A0F5F-BC2C-4052-BB2C-ED44A1B9618B}" type="datetimeFigureOut">
              <a:rPr lang="en-GB" smtClean="0"/>
              <a:t>15/11/2016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44A4-DAF1-45FF-8930-FD94AA6C4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0760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A0F5F-BC2C-4052-BB2C-ED44A1B9618B}" type="datetimeFigureOut">
              <a:rPr lang="en-GB" smtClean="0"/>
              <a:t>15/11/2016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44A4-DAF1-45FF-8930-FD94AA6C4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5282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A0F5F-BC2C-4052-BB2C-ED44A1B9618B}" type="datetimeFigureOut">
              <a:rPr lang="en-GB" smtClean="0"/>
              <a:t>15/11/2016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44A4-DAF1-45FF-8930-FD94AA6C4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521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A0F5F-BC2C-4052-BB2C-ED44A1B9618B}" type="datetimeFigureOut">
              <a:rPr lang="en-GB" smtClean="0"/>
              <a:t>15/11/2016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244A4-DAF1-45FF-8930-FD94AA6C4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766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A0F5F-BC2C-4052-BB2C-ED44A1B9618B}" type="datetimeFigureOut">
              <a:rPr lang="en-GB" smtClean="0"/>
              <a:t>15/11/2016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244A4-DAF1-45FF-8930-FD94AA6C4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647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4467721" y="872388"/>
            <a:ext cx="3888431" cy="22322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323528" y="872389"/>
            <a:ext cx="3888431" cy="2232248"/>
          </a:xfrm>
          <a:prstGeom prst="rect">
            <a:avLst/>
          </a:prstGeom>
          <a:solidFill>
            <a:srgbClr val="FCD4F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23528" y="188640"/>
            <a:ext cx="8505078" cy="52322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Reading Meters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509793" y="4509120"/>
            <a:ext cx="3888431" cy="2232248"/>
            <a:chOff x="4509793" y="4509120"/>
            <a:chExt cx="3888431" cy="2232248"/>
          </a:xfrm>
        </p:grpSpPr>
        <p:sp>
          <p:nvSpPr>
            <p:cNvPr id="20" name="Rectangle 19"/>
            <p:cNvSpPr/>
            <p:nvPr/>
          </p:nvSpPr>
          <p:spPr>
            <a:xfrm>
              <a:off x="4509793" y="4509120"/>
              <a:ext cx="3888431" cy="2232248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31" name="Picture 7" descr="C:\Users\stmh12\AppData\Local\Microsoft\Windows\Temporary Internet Files\Content.IE5\EMVLXOHC\gas%20hob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1363" y="4725144"/>
              <a:ext cx="1728192" cy="17281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6067" y="1009809"/>
            <a:ext cx="2935421" cy="2009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009809"/>
            <a:ext cx="2889873" cy="1957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323529" y="4509120"/>
            <a:ext cx="3888431" cy="2232248"/>
            <a:chOff x="323529" y="4509120"/>
            <a:chExt cx="3888431" cy="2232248"/>
          </a:xfrm>
        </p:grpSpPr>
        <p:sp>
          <p:nvSpPr>
            <p:cNvPr id="6" name="Rectangle 5"/>
            <p:cNvSpPr/>
            <p:nvPr/>
          </p:nvSpPr>
          <p:spPr>
            <a:xfrm>
              <a:off x="323529" y="4509120"/>
              <a:ext cx="3888431" cy="2232248"/>
            </a:xfrm>
            <a:prstGeom prst="rect">
              <a:avLst/>
            </a:prstGeom>
            <a:solidFill>
              <a:srgbClr val="FCD4FD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544" y="4725143"/>
              <a:ext cx="1644673" cy="1728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TextBox 15"/>
          <p:cNvSpPr txBox="1"/>
          <p:nvPr/>
        </p:nvSpPr>
        <p:spPr>
          <a:xfrm>
            <a:off x="323528" y="3208499"/>
            <a:ext cx="8505078" cy="1138773"/>
          </a:xfrm>
          <a:prstGeom prst="rect">
            <a:avLst/>
          </a:prstGeom>
          <a:solidFill>
            <a:srgbClr val="FFFFCC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When you own or rent a house, it will have meters, like the ones shown, in it somewhere.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What do these meters measure? Can you take their readings?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195201" y="4594192"/>
            <a:ext cx="1955726" cy="2062103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Electricity</a:t>
            </a:r>
          </a:p>
          <a:p>
            <a:endParaRPr lang="en-GB" sz="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Twenty five thousand, four hundred and forty seven point nine kilowatt hours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54008" y="4594192"/>
            <a:ext cx="1902144" cy="2062103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Gas</a:t>
            </a:r>
          </a:p>
          <a:p>
            <a:endParaRPr lang="en-GB" sz="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Ten thousand, seven hundred and forty seven point two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cubic metres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29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323528" y="872389"/>
            <a:ext cx="3888431" cy="2232248"/>
          </a:xfrm>
          <a:prstGeom prst="rect">
            <a:avLst/>
          </a:prstGeom>
          <a:solidFill>
            <a:srgbClr val="FCD4F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23528" y="188640"/>
            <a:ext cx="8424936" cy="52322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Reading Meters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009809"/>
            <a:ext cx="2889873" cy="1957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323528" y="3849898"/>
            <a:ext cx="3888431" cy="711079"/>
            <a:chOff x="323528" y="3356992"/>
            <a:chExt cx="4144193" cy="792088"/>
          </a:xfrm>
        </p:grpSpPr>
        <p:sp>
          <p:nvSpPr>
            <p:cNvPr id="2" name="Rectangle 1"/>
            <p:cNvSpPr/>
            <p:nvPr/>
          </p:nvSpPr>
          <p:spPr>
            <a:xfrm>
              <a:off x="323528" y="3356992"/>
              <a:ext cx="4144193" cy="792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Rectangle 2"/>
            <p:cNvSpPr/>
            <p:nvPr/>
          </p:nvSpPr>
          <p:spPr>
            <a:xfrm>
              <a:off x="467544" y="3465004"/>
              <a:ext cx="576064" cy="57606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121808" y="3465004"/>
              <a:ext cx="576064" cy="57606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769167" y="3465004"/>
              <a:ext cx="576064" cy="57606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411760" y="3465004"/>
              <a:ext cx="576064" cy="57606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069385" y="3465004"/>
              <a:ext cx="576064" cy="57606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690033" y="3465004"/>
              <a:ext cx="576064" cy="57606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Oval 3"/>
            <p:cNvSpPr/>
            <p:nvPr/>
          </p:nvSpPr>
          <p:spPr>
            <a:xfrm>
              <a:off x="3562295" y="3987062"/>
              <a:ext cx="166308" cy="16201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23528" y="5075466"/>
            <a:ext cx="3888431" cy="711079"/>
            <a:chOff x="323528" y="3356992"/>
            <a:chExt cx="4144193" cy="792088"/>
          </a:xfrm>
        </p:grpSpPr>
        <p:sp>
          <p:nvSpPr>
            <p:cNvPr id="29" name="Rectangle 28"/>
            <p:cNvSpPr/>
            <p:nvPr/>
          </p:nvSpPr>
          <p:spPr>
            <a:xfrm>
              <a:off x="323528" y="3356992"/>
              <a:ext cx="4144193" cy="792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467544" y="3465004"/>
              <a:ext cx="576064" cy="57606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121808" y="3465004"/>
              <a:ext cx="576064" cy="57606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769167" y="3465004"/>
              <a:ext cx="576064" cy="57606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411760" y="3465004"/>
              <a:ext cx="576064" cy="57606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069385" y="3465004"/>
              <a:ext cx="576064" cy="57606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690033" y="3465004"/>
              <a:ext cx="576064" cy="57606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Oval 35"/>
            <p:cNvSpPr/>
            <p:nvPr/>
          </p:nvSpPr>
          <p:spPr>
            <a:xfrm>
              <a:off x="3562295" y="3987062"/>
              <a:ext cx="166308" cy="16201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12888" y="3946861"/>
            <a:ext cx="3434253" cy="504797"/>
            <a:chOff x="512888" y="3946861"/>
            <a:chExt cx="3434253" cy="504797"/>
          </a:xfrm>
        </p:grpSpPr>
        <p:sp>
          <p:nvSpPr>
            <p:cNvPr id="10" name="TextBox 9"/>
            <p:cNvSpPr txBox="1"/>
            <p:nvPr/>
          </p:nvSpPr>
          <p:spPr>
            <a:xfrm>
              <a:off x="1778225" y="3946863"/>
              <a:ext cx="432048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endParaRPr lang="en-GB" sz="2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337115" y="3946862"/>
              <a:ext cx="432048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600" dirty="0"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008386" y="3959215"/>
              <a:ext cx="432048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600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12888" y="3959214"/>
              <a:ext cx="432048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600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126774" y="3959213"/>
              <a:ext cx="432048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600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515093" y="3946861"/>
              <a:ext cx="432048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6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23528" y="3284984"/>
            <a:ext cx="38884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  <a:latin typeface="Impact" panose="020B0806030902050204" pitchFamily="34" charset="0"/>
              </a:rPr>
              <a:t>Old reading</a:t>
            </a:r>
            <a:endParaRPr lang="en-GB" sz="28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38667" y="4560977"/>
            <a:ext cx="38884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  <a:latin typeface="Impact" panose="020B0806030902050204" pitchFamily="34" charset="0"/>
              </a:rPr>
              <a:t>New reading</a:t>
            </a:r>
            <a:endParaRPr lang="en-GB" sz="28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487661" y="5188630"/>
            <a:ext cx="3434253" cy="504796"/>
            <a:chOff x="487661" y="5188630"/>
            <a:chExt cx="3434253" cy="504796"/>
          </a:xfrm>
        </p:grpSpPr>
        <p:sp>
          <p:nvSpPr>
            <p:cNvPr id="43" name="TextBox 42"/>
            <p:cNvSpPr txBox="1"/>
            <p:nvPr/>
          </p:nvSpPr>
          <p:spPr>
            <a:xfrm>
              <a:off x="1752998" y="5188631"/>
              <a:ext cx="432048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600" dirty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311888" y="5188630"/>
              <a:ext cx="432048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  <a:endParaRPr lang="en-GB" sz="2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983159" y="5200983"/>
              <a:ext cx="432048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GB" sz="2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87661" y="5200982"/>
              <a:ext cx="432048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600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101547" y="5200981"/>
              <a:ext cx="432048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GB" sz="2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489866" y="5200983"/>
              <a:ext cx="432048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  <a:endParaRPr lang="en-GB" sz="2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4535995" y="873454"/>
            <a:ext cx="4307749" cy="3385542"/>
          </a:xfrm>
          <a:prstGeom prst="rect">
            <a:avLst/>
          </a:prstGeom>
          <a:solidFill>
            <a:srgbClr val="FFFFCC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To understand how much electricity you have used, you need to compare your old meter reading with your new meter reading.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Simply find the difference between the two readings.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How much electricity has this house used?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535996" y="4410308"/>
            <a:ext cx="4307749" cy="1107996"/>
          </a:xfrm>
          <a:prstGeom prst="rect">
            <a:avLst/>
          </a:prstGeom>
          <a:solidFill>
            <a:srgbClr val="FFFFCC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52092.9 – 34781.2</a:t>
            </a:r>
          </a:p>
          <a:p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GB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17311.7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kWh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535996" y="5633277"/>
            <a:ext cx="4307749" cy="1107996"/>
          </a:xfrm>
          <a:prstGeom prst="rect">
            <a:avLst/>
          </a:prstGeom>
          <a:solidFill>
            <a:srgbClr val="FFFFCC"/>
          </a:solidFill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Readings are usually truncated to the nearest whole number:</a:t>
            </a:r>
          </a:p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52092 – 34781 = 17311 kWh</a:t>
            </a:r>
          </a:p>
        </p:txBody>
      </p:sp>
    </p:spTree>
    <p:extLst>
      <p:ext uri="{BB962C8B-B14F-4D97-AF65-F5344CB8AC3E}">
        <p14:creationId xmlns:p14="http://schemas.microsoft.com/office/powerpoint/2010/main" val="182937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2" grpId="0"/>
      <p:bldP spid="52" grpId="0" animBg="1"/>
      <p:bldP spid="5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144</Words>
  <Application>Microsoft Office PowerPoint</Application>
  <PresentationFormat>On-screen Show (4:3)</PresentationFormat>
  <Paragraphs>35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Howard</dc:creator>
  <cp:lastModifiedBy>Howards</cp:lastModifiedBy>
  <cp:revision>11</cp:revision>
  <dcterms:created xsi:type="dcterms:W3CDTF">2016-07-05T13:25:27Z</dcterms:created>
  <dcterms:modified xsi:type="dcterms:W3CDTF">2016-11-15T20:24:28Z</dcterms:modified>
</cp:coreProperties>
</file>