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20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42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16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78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1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34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2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6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6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2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6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3/15/2017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vimeo.com/55254513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vimeo.com/5190107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C:\Users\ntrimble\AppData\Local\Microsoft\Windows\Temporary Internet Files\Content.IE5\ZJQILW42\MC90013027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06" y="1287101"/>
            <a:ext cx="5936194" cy="54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91544" y="5052546"/>
            <a:ext cx="7704856" cy="882119"/>
          </a:xfrm>
        </p:spPr>
        <p:txBody>
          <a:bodyPr>
            <a:normAutofit fontScale="92500"/>
          </a:bodyPr>
          <a:lstStyle/>
          <a:p>
            <a:pPr algn="ctr"/>
            <a:r>
              <a:rPr lang="en-GB" sz="3600" dirty="0"/>
              <a:t>“MAC – Maths Across the Curriculum”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41582" y="3132291"/>
            <a:ext cx="7570843" cy="1793167"/>
          </a:xfrm>
        </p:spPr>
        <p:txBody>
          <a:bodyPr/>
          <a:lstStyle/>
          <a:p>
            <a:r>
              <a:rPr lang="en-GB" dirty="0" smtClean="0"/>
              <a:t>    MAC - </a:t>
            </a:r>
            <a:r>
              <a:rPr lang="en-GB" sz="4400" dirty="0"/>
              <a:t> Estimation</a:t>
            </a:r>
          </a:p>
        </p:txBody>
      </p:sp>
    </p:spTree>
    <p:extLst>
      <p:ext uri="{BB962C8B-B14F-4D97-AF65-F5344CB8AC3E}">
        <p14:creationId xmlns:p14="http://schemas.microsoft.com/office/powerpoint/2010/main" val="41897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760" y="13671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the weight of the Turkey joint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9" y="2276873"/>
            <a:ext cx="5164137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9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7650" name="Picture 2" descr="http://www.estimation180.com/uploads/1/3/8/8/13883834/49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628801"/>
            <a:ext cx="6740748" cy="50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760" y="13671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the cost of the Turkey joint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1" y="2348881"/>
            <a:ext cx="5164137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2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9" y="1492251"/>
            <a:ext cx="5164137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9895" y="5842338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  <a:latin typeface="Trebuchet MS"/>
              </a:rPr>
              <a:t>£12.99</a:t>
            </a:r>
          </a:p>
        </p:txBody>
      </p:sp>
    </p:spTree>
    <p:extLst>
      <p:ext uri="{BB962C8B-B14F-4D97-AF65-F5344CB8AC3E}">
        <p14:creationId xmlns:p14="http://schemas.microsoft.com/office/powerpoint/2010/main" val="321267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760" y="1151747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how many of the smaller vases it takes to</a:t>
            </a:r>
          </a:p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fill the larger vase?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87" y="2348881"/>
            <a:ext cx="522446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2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4058" y="3244335"/>
            <a:ext cx="3871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prstClr val="black"/>
                </a:solidFill>
                <a:latin typeface="Trebuchet MS"/>
              </a:rPr>
              <a:t>http</a:t>
            </a:r>
            <a:r>
              <a:rPr lang="en-GB" sz="4400" dirty="0">
                <a:solidFill>
                  <a:prstClr val="black"/>
                </a:solidFill>
                <a:latin typeface="Trebuchet MS"/>
                <a:hlinkClick r:id="rId2"/>
              </a:rPr>
              <a:t>://Answer</a:t>
            </a:r>
            <a:endParaRPr lang="en-GB" sz="4400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250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760" y="13671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how many lights come in the box?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80" y="2462967"/>
            <a:ext cx="521811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6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33794" name="Picture 2" descr="http://www.estimation180.com/uploads/1/3/8/8/13883834/63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68" y="1340769"/>
            <a:ext cx="6524724" cy="48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8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760" y="119675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how long is the roll of ribbon?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1" y="1988841"/>
            <a:ext cx="523716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2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35842" name="Picture 2" descr="http://www.estimation180.com/uploads/1/3/8/8/13883834/72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97" y="1628800"/>
            <a:ext cx="6596732" cy="494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7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760" y="13671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how many nappies in the package?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276873"/>
            <a:ext cx="5254625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5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760" y="1178618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the weight capacity of the hospital</a:t>
            </a:r>
          </a:p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elevator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87" y="2276873"/>
            <a:ext cx="5243513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38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37890" name="Picture 2" descr="http://www.estimation180.com/uploads/1/3/8/8/13883834/75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67" y="1700808"/>
            <a:ext cx="6312823" cy="473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7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Rectangle 1">
            <a:hlinkClick r:id="rId2"/>
          </p:cNvPr>
          <p:cNvSpPr/>
          <p:nvPr/>
        </p:nvSpPr>
        <p:spPr>
          <a:xfrm>
            <a:off x="4223793" y="2420889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dirty="0">
                <a:solidFill>
                  <a:prstClr val="black"/>
                </a:solidFill>
                <a:latin typeface="Trebuchet MS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0595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3892" y="159565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how many nappies in the box?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52131"/>
            <a:ext cx="5181600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79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1506" name="Picture 2" descr="http://www.estimation180.com/uploads/1/3/8/8/13883834/35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6" y="1309740"/>
            <a:ext cx="6901929" cy="517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6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9760" y="1367190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how high is the giant wheel?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82" y="2090466"/>
            <a:ext cx="6065837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7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3554" name="Picture 2" descr="http://www.estimation180.com/uploads/1/3/8/8/13883834/41_answer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26" y="1628801"/>
            <a:ext cx="6740748" cy="505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5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2858" y="1305635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Trebuchet MS"/>
              </a:rPr>
              <a:t>Estimate the height of the tractor tyre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1" y="2372816"/>
            <a:ext cx="5529817" cy="415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8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Manual Input 5"/>
          <p:cNvSpPr/>
          <p:nvPr/>
        </p:nvSpPr>
        <p:spPr>
          <a:xfrm rot="10800000">
            <a:off x="1524000" y="1"/>
            <a:ext cx="9144000" cy="1008063"/>
          </a:xfrm>
          <a:prstGeom prst="flowChartManualInpu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3633" y="16288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  <a:p>
            <a:endParaRPr lang="en-GB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25602" name="Picture 2" descr="http://www.estimation180.com/uploads/1/3/8/8/13883834/46_ans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625482"/>
            <a:ext cx="6452716" cy="484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</Words>
  <Application>Microsoft Office PowerPoint</Application>
  <PresentationFormat>Custom</PresentationFormat>
  <Paragraphs>37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Slipstream</vt:lpstr>
      <vt:lpstr>    MAC - 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Damian's R.C Science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Trimble</dc:creator>
  <cp:lastModifiedBy>Howards</cp:lastModifiedBy>
  <cp:revision>2</cp:revision>
  <dcterms:created xsi:type="dcterms:W3CDTF">2017-02-28T08:48:39Z</dcterms:created>
  <dcterms:modified xsi:type="dcterms:W3CDTF">2017-03-15T19:22:09Z</dcterms:modified>
</cp:coreProperties>
</file>