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4" r:id="rId5"/>
    <p:sldId id="266" r:id="rId6"/>
    <p:sldId id="267" r:id="rId7"/>
    <p:sldId id="269" r:id="rId8"/>
    <p:sldId id="270" r:id="rId9"/>
    <p:sldId id="272" r:id="rId10"/>
    <p:sldId id="273" r:id="rId11"/>
    <p:sldId id="275" r:id="rId12"/>
    <p:sldId id="276" r:id="rId13"/>
    <p:sldId id="278" r:id="rId14"/>
    <p:sldId id="279" r:id="rId15"/>
    <p:sldId id="281" r:id="rId16"/>
    <p:sldId id="282" r:id="rId17"/>
    <p:sldId id="28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80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61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2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35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6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48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1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54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08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40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2/27/2017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4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C:\Users\ntrimble\AppData\Local\Microsoft\Windows\Temporary Internet Files\Content.IE5\ZJQILW42\MC90013027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06" y="1287100"/>
            <a:ext cx="5936194" cy="544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7544" y="5052545"/>
            <a:ext cx="7704856" cy="882119"/>
          </a:xfrm>
        </p:spPr>
        <p:txBody>
          <a:bodyPr>
            <a:normAutofit fontScale="92500"/>
          </a:bodyPr>
          <a:lstStyle/>
          <a:p>
            <a:pPr algn="ctr"/>
            <a:r>
              <a:rPr lang="en-GB" sz="3600" dirty="0" smtClean="0"/>
              <a:t>“MAC – Maths Across the Curriculum”</a:t>
            </a:r>
            <a:endParaRPr lang="en-GB" sz="36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570843" cy="1793167"/>
          </a:xfrm>
        </p:spPr>
        <p:txBody>
          <a:bodyPr/>
          <a:lstStyle/>
          <a:p>
            <a:r>
              <a:rPr lang="en-GB" dirty="0" smtClean="0"/>
              <a:t>    MAC - </a:t>
            </a:r>
            <a:r>
              <a:rPr lang="en-GB" sz="4400" dirty="0" smtClean="0"/>
              <a:t> Estimation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26343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760" y="126876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Estimate how many staples </a:t>
            </a:r>
            <a:r>
              <a:rPr lang="en-GB" sz="2800" dirty="0" smtClean="0">
                <a:solidFill>
                  <a:prstClr val="black"/>
                </a:solidFill>
              </a:rPr>
              <a:t>come in a box?</a:t>
            </a:r>
            <a:endParaRPr lang="en-GB" sz="2800" dirty="0">
              <a:solidFill>
                <a:prstClr val="black"/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1" y="2204864"/>
            <a:ext cx="5402262" cy="405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4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1266" name="Picture 2" descr="http://www.estimation180.com/uploads/1/3/8/8/13883834/15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97" y="1790501"/>
            <a:ext cx="6460364" cy="484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13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760" y="136719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Estimate how many </a:t>
            </a:r>
            <a:r>
              <a:rPr lang="en-GB" sz="2800" dirty="0" smtClean="0">
                <a:solidFill>
                  <a:prstClr val="black"/>
                </a:solidFill>
              </a:rPr>
              <a:t>cheese balls in six containers?</a:t>
            </a:r>
            <a:endParaRPr lang="en-GB" sz="2800" dirty="0">
              <a:solidFill>
                <a:prstClr val="black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96849"/>
            <a:ext cx="5256584" cy="394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52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3314" name="Picture 2" descr="http://www.estimation180.com/uploads/1/3/8/8/13883834/13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316811" cy="548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04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760" y="1629496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Estimate how many </a:t>
            </a:r>
            <a:r>
              <a:rPr lang="en-GB" sz="2800" dirty="0" smtClean="0">
                <a:solidFill>
                  <a:prstClr val="black"/>
                </a:solidFill>
              </a:rPr>
              <a:t>sheets on a roll of toilet paper?</a:t>
            </a:r>
            <a:endParaRPr lang="en-GB" sz="2800" dirty="0">
              <a:solidFill>
                <a:prstClr val="black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33" y="2501973"/>
            <a:ext cx="558482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80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5364" name="Picture 4" descr="http://www.estimation180.com/uploads/1/3/8/8/13883834/28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64327"/>
            <a:ext cx="6596732" cy="494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93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760" y="136719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Estimate how </a:t>
            </a:r>
            <a:r>
              <a:rPr lang="en-GB" sz="2800" dirty="0" smtClean="0">
                <a:solidFill>
                  <a:prstClr val="black"/>
                </a:solidFill>
              </a:rPr>
              <a:t>long is a complete roll of toilet paper?</a:t>
            </a:r>
            <a:endParaRPr lang="en-GB" sz="2800" dirty="0">
              <a:solidFill>
                <a:prstClr val="black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2348880"/>
            <a:ext cx="520065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1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7410" name="Picture 2" descr="http://www.estimation180.com/uploads/1/3/8/8/13883834/30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628800"/>
            <a:ext cx="6812756" cy="511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28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17" y="1340768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Estimate the height of the lamp post from what you see?</a:t>
            </a:r>
            <a:endParaRPr lang="en-GB" sz="2800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45" y="2562149"/>
            <a:ext cx="5575909" cy="418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8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28" name="Picture 4" descr="http://www.estimation180.com/uploads/1/3/8/8/13883834/04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4" y="1043487"/>
            <a:ext cx="7455991" cy="559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05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760" y="136719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Estimate how many </a:t>
            </a:r>
            <a:r>
              <a:rPr lang="en-GB" sz="2800" dirty="0" smtClean="0">
                <a:solidFill>
                  <a:prstClr val="black"/>
                </a:solidFill>
              </a:rPr>
              <a:t>tissues in the packages?</a:t>
            </a:r>
            <a:endParaRPr lang="en-GB" sz="2800" dirty="0">
              <a:solidFill>
                <a:prstClr val="black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00662"/>
            <a:ext cx="6048598" cy="453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9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122" name="Picture 2" descr="http://www.estimation180.com/uploads/1/3/8/8/13883834/09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71371"/>
            <a:ext cx="5555952" cy="520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estimation180.com/uploads/1/3/8/8/13883834/08_answ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73" y="3212976"/>
            <a:ext cx="287919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9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760" y="126876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Estimate how many </a:t>
            </a:r>
            <a:r>
              <a:rPr lang="en-GB" sz="2800" dirty="0" smtClean="0">
                <a:solidFill>
                  <a:prstClr val="black"/>
                </a:solidFill>
              </a:rPr>
              <a:t>sheets of paper in a ream?</a:t>
            </a:r>
            <a:endParaRPr lang="en-GB" sz="2800" dirty="0">
              <a:solidFill>
                <a:prstClr val="black"/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7" y="2552130"/>
            <a:ext cx="5114925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55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170" name="Picture 2" descr="http://www.estimation180.com/uploads/1/3/8/8/13883834/11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42267"/>
            <a:ext cx="6668740" cy="500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8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179" y="1175549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Estimate how many </a:t>
            </a:r>
            <a:r>
              <a:rPr lang="en-GB" sz="2800" dirty="0" smtClean="0">
                <a:solidFill>
                  <a:prstClr val="black"/>
                </a:solidFill>
              </a:rPr>
              <a:t>staples in a strip?</a:t>
            </a:r>
            <a:endParaRPr lang="en-GB" sz="2800" dirty="0">
              <a:solidFill>
                <a:prstClr val="black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78630"/>
            <a:ext cx="5541640" cy="415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6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0" y="0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218" name="Picture 2" descr="http://www.estimation180.com/uploads/1/3/8/8/13883834/14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08" y="2276872"/>
            <a:ext cx="5688633" cy="426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0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90</Words>
  <Application>Microsoft Office PowerPoint</Application>
  <PresentationFormat>On-screen Show (4:3)</PresentationFormat>
  <Paragraphs>26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Georgia</vt:lpstr>
      <vt:lpstr>Trebuchet MS</vt:lpstr>
      <vt:lpstr>Slipstream</vt:lpstr>
      <vt:lpstr>    MAC -  Estimation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Numeracy</dc:title>
  <dc:creator>Nick Trimble</dc:creator>
  <cp:lastModifiedBy>Nick Trimble</cp:lastModifiedBy>
  <cp:revision>34</cp:revision>
  <dcterms:created xsi:type="dcterms:W3CDTF">2013-12-17T19:34:12Z</dcterms:created>
  <dcterms:modified xsi:type="dcterms:W3CDTF">2017-02-27T08:32:26Z</dcterms:modified>
</cp:coreProperties>
</file>