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A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9C80B6-4A7A-4CB6-B4ED-3B4B82F518DC}" type="datetimeFigureOut">
              <a:rPr lang="en-GB" smtClean="0"/>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998409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9C80B6-4A7A-4CB6-B4ED-3B4B82F518DC}" type="datetimeFigureOut">
              <a:rPr lang="en-GB" smtClean="0"/>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112319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9C80B6-4A7A-4CB6-B4ED-3B4B82F518DC}" type="datetimeFigureOut">
              <a:rPr lang="en-GB" smtClean="0"/>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121710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9C80B6-4A7A-4CB6-B4ED-3B4B82F518DC}" type="datetimeFigureOut">
              <a:rPr lang="en-GB" smtClean="0"/>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3250563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9C80B6-4A7A-4CB6-B4ED-3B4B82F518DC}" type="datetimeFigureOut">
              <a:rPr lang="en-GB" smtClean="0"/>
              <a:t>30/03/2016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535745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49C80B6-4A7A-4CB6-B4ED-3B4B82F518DC}" type="datetimeFigureOut">
              <a:rPr lang="en-GB" smtClean="0"/>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161952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49C80B6-4A7A-4CB6-B4ED-3B4B82F518DC}" type="datetimeFigureOut">
              <a:rPr lang="en-GB" smtClean="0"/>
              <a:t>30/03/2016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326322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49C80B6-4A7A-4CB6-B4ED-3B4B82F518DC}" type="datetimeFigureOut">
              <a:rPr lang="en-GB" smtClean="0"/>
              <a:t>30/03/2016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2334884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C80B6-4A7A-4CB6-B4ED-3B4B82F518DC}" type="datetimeFigureOut">
              <a:rPr lang="en-GB" smtClean="0"/>
              <a:t>30/03/2016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224542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C80B6-4A7A-4CB6-B4ED-3B4B82F518DC}" type="datetimeFigureOut">
              <a:rPr lang="en-GB" smtClean="0"/>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420322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C80B6-4A7A-4CB6-B4ED-3B4B82F518DC}" type="datetimeFigureOut">
              <a:rPr lang="en-GB" smtClean="0"/>
              <a:t>30/03/2016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B515D-5DA4-479F-B935-702AF9F4CA64}" type="slidenum">
              <a:rPr lang="en-GB" smtClean="0"/>
              <a:t>‹#›</a:t>
            </a:fld>
            <a:endParaRPr lang="en-GB"/>
          </a:p>
        </p:txBody>
      </p:sp>
    </p:spTree>
    <p:extLst>
      <p:ext uri="{BB962C8B-B14F-4D97-AF65-F5344CB8AC3E}">
        <p14:creationId xmlns:p14="http://schemas.microsoft.com/office/powerpoint/2010/main" val="289598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C80B6-4A7A-4CB6-B4ED-3B4B82F518DC}" type="datetimeFigureOut">
              <a:rPr lang="en-GB" smtClean="0"/>
              <a:t>30/03/2016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B515D-5DA4-479F-B935-702AF9F4CA64}" type="slidenum">
              <a:rPr lang="en-GB" smtClean="0"/>
              <a:t>‹#›</a:t>
            </a:fld>
            <a:endParaRPr lang="en-GB"/>
          </a:p>
        </p:txBody>
      </p:sp>
    </p:spTree>
    <p:extLst>
      <p:ext uri="{BB962C8B-B14F-4D97-AF65-F5344CB8AC3E}">
        <p14:creationId xmlns:p14="http://schemas.microsoft.com/office/powerpoint/2010/main" val="3144480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381000"/>
            <a:ext cx="8153400" cy="6019800"/>
          </a:xfrm>
          <a:prstGeom prst="rect">
            <a:avLst/>
          </a:prstGeom>
          <a:noFill/>
          <a:ln w="76200">
            <a:solidFill>
              <a:srgbClr val="17A4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447800"/>
            <a:ext cx="3390900" cy="3390900"/>
          </a:xfrm>
          <a:prstGeom prst="rect">
            <a:avLst/>
          </a:prstGeom>
        </p:spPr>
      </p:pic>
      <p:sp>
        <p:nvSpPr>
          <p:cNvPr id="9" name="TextBox 8"/>
          <p:cNvSpPr txBox="1"/>
          <p:nvPr/>
        </p:nvSpPr>
        <p:spPr>
          <a:xfrm>
            <a:off x="3619500" y="696426"/>
            <a:ext cx="4762500" cy="5632311"/>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Year 10…</a:t>
            </a:r>
          </a:p>
          <a:p>
            <a:r>
              <a:rPr lang="en-GB" sz="2400" dirty="0" smtClean="0">
                <a:solidFill>
                  <a:srgbClr val="17A40C"/>
                </a:solidFill>
                <a:latin typeface="Impact" panose="020B0806030902050204" pitchFamily="34" charset="0"/>
              </a:rPr>
              <a:t>You have been selected based on your exceptional mathematical, scientific, technological and engineering skills.</a:t>
            </a:r>
          </a:p>
          <a:p>
            <a:r>
              <a:rPr lang="en-GB" sz="2400" dirty="0" smtClean="0">
                <a:solidFill>
                  <a:srgbClr val="17A40C"/>
                </a:solidFill>
                <a:latin typeface="Impact" panose="020B0806030902050204" pitchFamily="34" charset="0"/>
              </a:rPr>
              <a:t>We have a mission for you to complete.</a:t>
            </a:r>
          </a:p>
          <a:p>
            <a:r>
              <a:rPr lang="en-GB" sz="2400" dirty="0" smtClean="0">
                <a:solidFill>
                  <a:srgbClr val="17A40C"/>
                </a:solidFill>
                <a:latin typeface="Impact" panose="020B0806030902050204" pitchFamily="34" charset="0"/>
              </a:rPr>
              <a:t>This mission will consist of 4 main tasks and will require you to work together to solve a series of problems.</a:t>
            </a:r>
          </a:p>
          <a:p>
            <a:r>
              <a:rPr lang="en-GB" sz="2400" dirty="0" smtClean="0">
                <a:solidFill>
                  <a:srgbClr val="17A40C"/>
                </a:solidFill>
                <a:latin typeface="Impact" panose="020B0806030902050204" pitchFamily="34" charset="0"/>
              </a:rPr>
              <a:t>You will be judged on both speed and the quality of your work. If you complete a task please bring it to the front to be judged.</a:t>
            </a:r>
          </a:p>
        </p:txBody>
      </p:sp>
    </p:spTree>
    <p:extLst>
      <p:ext uri="{BB962C8B-B14F-4D97-AF65-F5344CB8AC3E}">
        <p14:creationId xmlns:p14="http://schemas.microsoft.com/office/powerpoint/2010/main" val="410127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200"/>
                                  </p:iterate>
                                  <p:childTnLst>
                                    <p:set>
                                      <p:cBhvr>
                                        <p:cTn id="6" dur="1" fill="hold">
                                          <p:stCondLst>
                                            <p:cond delay="0"/>
                                          </p:stCondLst>
                                        </p:cTn>
                                        <p:tgtEl>
                                          <p:spTgt spid="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wd">
                                    <p:tmAbs val="200"/>
                                  </p:iterate>
                                  <p:childTnLst>
                                    <p:set>
                                      <p:cBhvr>
                                        <p:cTn id="10" dur="1" fill="hold">
                                          <p:stCondLst>
                                            <p:cond delay="0"/>
                                          </p:stCondLst>
                                        </p:cTn>
                                        <p:tgtEl>
                                          <p:spTgt spid="9">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wd">
                                    <p:tmAbs val="200"/>
                                  </p:iterate>
                                  <p:childTnLst>
                                    <p:set>
                                      <p:cBhvr>
                                        <p:cTn id="14" dur="1" fill="hold">
                                          <p:stCondLst>
                                            <p:cond delay="0"/>
                                          </p:stCondLst>
                                        </p:cTn>
                                        <p:tgtEl>
                                          <p:spTgt spid="9">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av"/>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wd">
                                    <p:tmAbs val="200"/>
                                  </p:iterate>
                                  <p:childTnLst>
                                    <p:set>
                                      <p:cBhvr>
                                        <p:cTn id="18" dur="1" fill="hold">
                                          <p:stCondLst>
                                            <p:cond delay="0"/>
                                          </p:stCondLst>
                                        </p:cTn>
                                        <p:tgtEl>
                                          <p:spTgt spid="9">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av"/>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wd">
                                    <p:tmAbs val="200"/>
                                  </p:iterate>
                                  <p:childTnLst>
                                    <p:set>
                                      <p:cBhvr>
                                        <p:cTn id="22" dur="1" fill="hold">
                                          <p:stCondLst>
                                            <p:cond delay="0"/>
                                          </p:stCondLst>
                                        </p:cTn>
                                        <p:tgtEl>
                                          <p:spTgt spid="9">
                                            <p:txEl>
                                              <p:pRg st="4" end="4"/>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381000"/>
            <a:ext cx="8153400" cy="6019800"/>
          </a:xfrm>
          <a:prstGeom prst="rect">
            <a:avLst/>
          </a:prstGeom>
          <a:noFill/>
          <a:ln w="76200">
            <a:solidFill>
              <a:srgbClr val="17A4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447800"/>
            <a:ext cx="3390900" cy="3390900"/>
          </a:xfrm>
          <a:prstGeom prst="rect">
            <a:avLst/>
          </a:prstGeom>
        </p:spPr>
      </p:pic>
      <p:sp>
        <p:nvSpPr>
          <p:cNvPr id="9" name="TextBox 8"/>
          <p:cNvSpPr txBox="1"/>
          <p:nvPr/>
        </p:nvSpPr>
        <p:spPr>
          <a:xfrm>
            <a:off x="3619500" y="696426"/>
            <a:ext cx="4762500" cy="2677656"/>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Task 1 – Radioactive decay</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Task 2 – The escape vehicle</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Task 3 – Finding the safe house</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Task 4 – The great </a:t>
            </a:r>
            <a:r>
              <a:rPr lang="en-GB" sz="2400" dirty="0" err="1" smtClean="0">
                <a:solidFill>
                  <a:srgbClr val="17A40C"/>
                </a:solidFill>
                <a:latin typeface="Impact" panose="020B0806030902050204" pitchFamily="34" charset="0"/>
              </a:rPr>
              <a:t>eggscape</a:t>
            </a:r>
            <a:endParaRPr lang="en-GB" sz="2400" dirty="0" smtClean="0">
              <a:solidFill>
                <a:srgbClr val="17A40C"/>
              </a:solidFill>
              <a:latin typeface="Impact" panose="020B0806030902050204" pitchFamily="34" charset="0"/>
            </a:endParaRPr>
          </a:p>
        </p:txBody>
      </p:sp>
      <p:sp>
        <p:nvSpPr>
          <p:cNvPr id="5" name="TextBox 4"/>
          <p:cNvSpPr txBox="1"/>
          <p:nvPr/>
        </p:nvSpPr>
        <p:spPr>
          <a:xfrm>
            <a:off x="810491" y="4838700"/>
            <a:ext cx="4142509" cy="830997"/>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Your time for your first task starts now:</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3407943"/>
            <a:ext cx="2302516" cy="2996045"/>
          </a:xfrm>
          <a:prstGeom prst="rect">
            <a:avLst/>
          </a:prstGeom>
        </p:spPr>
      </p:pic>
    </p:spTree>
    <p:extLst>
      <p:ext uri="{BB962C8B-B14F-4D97-AF65-F5344CB8AC3E}">
        <p14:creationId xmlns:p14="http://schemas.microsoft.com/office/powerpoint/2010/main" val="331887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200"/>
                                  </p:iterate>
                                  <p:childTnLst>
                                    <p:set>
                                      <p:cBhvr>
                                        <p:cTn id="6" dur="1" fill="hold">
                                          <p:stCondLst>
                                            <p:cond delay="0"/>
                                          </p:stCondLst>
                                        </p:cTn>
                                        <p:tgtEl>
                                          <p:spTgt spid="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wd">
                                    <p:tmAbs val="200"/>
                                  </p:iterate>
                                  <p:childTnLst>
                                    <p:set>
                                      <p:cBhvr>
                                        <p:cTn id="10" dur="1" fill="hold">
                                          <p:stCondLst>
                                            <p:cond delay="0"/>
                                          </p:stCondLst>
                                        </p:cTn>
                                        <p:tgtEl>
                                          <p:spTgt spid="9">
                                            <p:txEl>
                                              <p:pRg st="2" end="2"/>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wd">
                                    <p:tmAbs val="200"/>
                                  </p:iterate>
                                  <p:childTnLst>
                                    <p:set>
                                      <p:cBhvr>
                                        <p:cTn id="14" dur="1" fill="hold">
                                          <p:stCondLst>
                                            <p:cond delay="0"/>
                                          </p:stCondLst>
                                        </p:cTn>
                                        <p:tgtEl>
                                          <p:spTgt spid="9">
                                            <p:txEl>
                                              <p:pRg st="4" end="4"/>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av"/>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wd">
                                    <p:tmAbs val="200"/>
                                  </p:iterate>
                                  <p:childTnLst>
                                    <p:set>
                                      <p:cBhvr>
                                        <p:cTn id="18" dur="1" fill="hold">
                                          <p:stCondLst>
                                            <p:cond delay="0"/>
                                          </p:stCondLst>
                                        </p:cTn>
                                        <p:tgtEl>
                                          <p:spTgt spid="9">
                                            <p:txEl>
                                              <p:pRg st="6" end="6"/>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av"/>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wd">
                                    <p:tmAbs val="200"/>
                                  </p:iterate>
                                  <p:childTnLst>
                                    <p:set>
                                      <p:cBhvr>
                                        <p:cTn id="22" dur="1" fill="hold">
                                          <p:stCondLst>
                                            <p:cond delay="0"/>
                                          </p:stCondLst>
                                        </p:cTn>
                                        <p:tgtEl>
                                          <p:spTgt spid="5">
                                            <p:txEl>
                                              <p:pRg st="0" end="0"/>
                                            </p:txEl>
                                          </p:spTgt>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type.wav"/>
                                        </p:tgtEl>
                                      </p:cMediaNode>
                                    </p:audio>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381000"/>
            <a:ext cx="8153400" cy="6019800"/>
          </a:xfrm>
          <a:prstGeom prst="rect">
            <a:avLst/>
          </a:prstGeom>
          <a:noFill/>
          <a:ln w="76200">
            <a:solidFill>
              <a:srgbClr val="17A4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447800"/>
            <a:ext cx="3390900" cy="3390900"/>
          </a:xfrm>
          <a:prstGeom prst="rect">
            <a:avLst/>
          </a:prstGeom>
        </p:spPr>
      </p:pic>
      <p:sp>
        <p:nvSpPr>
          <p:cNvPr id="9" name="TextBox 8"/>
          <p:cNvSpPr txBox="1"/>
          <p:nvPr/>
        </p:nvSpPr>
        <p:spPr>
          <a:xfrm>
            <a:off x="3619500" y="696426"/>
            <a:ext cx="4762500" cy="2308324"/>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Task 2 – The escape vehicle</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You have your radioactive isotope ready to transport, but how will you get away? Time to design your escape vehicle…</a:t>
            </a:r>
          </a:p>
        </p:txBody>
      </p:sp>
      <p:sp>
        <p:nvSpPr>
          <p:cNvPr id="5" name="TextBox 4"/>
          <p:cNvSpPr txBox="1"/>
          <p:nvPr/>
        </p:nvSpPr>
        <p:spPr>
          <a:xfrm>
            <a:off x="810491" y="4838700"/>
            <a:ext cx="4142509" cy="830997"/>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Your time for your next task starts now:</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3686175"/>
            <a:ext cx="3887660" cy="1568023"/>
          </a:xfrm>
          <a:prstGeom prst="rect">
            <a:avLst/>
          </a:prstGeom>
        </p:spPr>
      </p:pic>
    </p:spTree>
    <p:extLst>
      <p:ext uri="{BB962C8B-B14F-4D97-AF65-F5344CB8AC3E}">
        <p14:creationId xmlns:p14="http://schemas.microsoft.com/office/powerpoint/2010/main" val="407823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200"/>
                                  </p:iterate>
                                  <p:childTnLst>
                                    <p:set>
                                      <p:cBhvr>
                                        <p:cTn id="6" dur="1" fill="hold">
                                          <p:stCondLst>
                                            <p:cond delay="0"/>
                                          </p:stCondLst>
                                        </p:cTn>
                                        <p:tgtEl>
                                          <p:spTgt spid="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wd">
                                    <p:tmAbs val="200"/>
                                  </p:iterate>
                                  <p:childTnLst>
                                    <p:set>
                                      <p:cBhvr>
                                        <p:cTn id="10" dur="1" fill="hold">
                                          <p:stCondLst>
                                            <p:cond delay="0"/>
                                          </p:stCondLst>
                                        </p:cTn>
                                        <p:tgtEl>
                                          <p:spTgt spid="9">
                                            <p:txEl>
                                              <p:pRg st="2" end="2"/>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wd">
                                    <p:tmAbs val="200"/>
                                  </p:iterate>
                                  <p:childTnLst>
                                    <p:set>
                                      <p:cBhvr>
                                        <p:cTn id="14" dur="1" fill="hold">
                                          <p:stCondLst>
                                            <p:cond delay="0"/>
                                          </p:stCondLst>
                                        </p:cTn>
                                        <p:tgtEl>
                                          <p:spTgt spid="5">
                                            <p:txEl>
                                              <p:pRg st="0" end="0"/>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av"/>
                                        </p:tgtEl>
                                      </p:cMediaNode>
                                    </p:audio>
                                  </p:sub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381000"/>
            <a:ext cx="8153400" cy="6019800"/>
          </a:xfrm>
          <a:prstGeom prst="rect">
            <a:avLst/>
          </a:prstGeom>
          <a:noFill/>
          <a:ln w="76200">
            <a:solidFill>
              <a:srgbClr val="17A4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447800"/>
            <a:ext cx="3390900" cy="3390900"/>
          </a:xfrm>
          <a:prstGeom prst="rect">
            <a:avLst/>
          </a:prstGeom>
        </p:spPr>
      </p:pic>
      <p:sp>
        <p:nvSpPr>
          <p:cNvPr id="9" name="TextBox 8"/>
          <p:cNvSpPr txBox="1"/>
          <p:nvPr/>
        </p:nvSpPr>
        <p:spPr>
          <a:xfrm>
            <a:off x="3619500" y="696426"/>
            <a:ext cx="4762500" cy="4154984"/>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Task 3 – Finding the safe house</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Now you have your getaway vehicle, it’s time to find the London safe house.  It’s not going to be easy, as some of the agents keep insisting on writing in code.</a:t>
            </a:r>
          </a:p>
          <a:p>
            <a:endParaRPr lang="en-GB" sz="2400" dirty="0">
              <a:solidFill>
                <a:srgbClr val="17A40C"/>
              </a:solidFill>
              <a:latin typeface="Impact" panose="020B0806030902050204" pitchFamily="34" charset="0"/>
            </a:endParaRPr>
          </a:p>
          <a:p>
            <a:r>
              <a:rPr lang="en-GB" sz="2400" dirty="0" smtClean="0">
                <a:solidFill>
                  <a:srgbClr val="17A40C"/>
                </a:solidFill>
                <a:latin typeface="Impact" panose="020B0806030902050204" pitchFamily="34" charset="0"/>
              </a:rPr>
              <a:t>Crack the final clue to get the combination lock that will release the keys to the safe house.</a:t>
            </a:r>
          </a:p>
        </p:txBody>
      </p:sp>
      <p:sp>
        <p:nvSpPr>
          <p:cNvPr id="5" name="TextBox 4"/>
          <p:cNvSpPr txBox="1"/>
          <p:nvPr/>
        </p:nvSpPr>
        <p:spPr>
          <a:xfrm>
            <a:off x="810491" y="5254198"/>
            <a:ext cx="4142509" cy="830997"/>
          </a:xfrm>
          <a:prstGeom prst="rect">
            <a:avLst/>
          </a:prstGeom>
          <a:noFill/>
        </p:spPr>
        <p:txBody>
          <a:bodyPr wrap="square" rtlCol="0">
            <a:spAutoFit/>
          </a:bodyPr>
          <a:lstStyle/>
          <a:p>
            <a:r>
              <a:rPr lang="en-GB" sz="2400" dirty="0" smtClean="0">
                <a:solidFill>
                  <a:srgbClr val="17A40C"/>
                </a:solidFill>
                <a:latin typeface="Impact" panose="020B0806030902050204" pitchFamily="34" charset="0"/>
              </a:rPr>
              <a:t>Your time for your next task starts now:</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87391" y="4906241"/>
            <a:ext cx="1866900" cy="1218671"/>
          </a:xfrm>
          <a:prstGeom prst="rect">
            <a:avLst/>
          </a:prstGeom>
        </p:spPr>
      </p:pic>
    </p:spTree>
    <p:extLst>
      <p:ext uri="{BB962C8B-B14F-4D97-AF65-F5344CB8AC3E}">
        <p14:creationId xmlns:p14="http://schemas.microsoft.com/office/powerpoint/2010/main" val="102402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wd">
                                    <p:tmAbs val="200"/>
                                  </p:iterate>
                                  <p:childTnLst>
                                    <p:set>
                                      <p:cBhvr>
                                        <p:cTn id="6" dur="1" fill="hold">
                                          <p:stCondLst>
                                            <p:cond delay="0"/>
                                          </p:stCondLst>
                                        </p:cTn>
                                        <p:tgtEl>
                                          <p:spTgt spid="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wd">
                                    <p:tmAbs val="200"/>
                                  </p:iterate>
                                  <p:childTnLst>
                                    <p:set>
                                      <p:cBhvr>
                                        <p:cTn id="10" dur="1" fill="hold">
                                          <p:stCondLst>
                                            <p:cond delay="0"/>
                                          </p:stCondLst>
                                        </p:cTn>
                                        <p:tgtEl>
                                          <p:spTgt spid="9">
                                            <p:txEl>
                                              <p:pRg st="2" end="2"/>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type.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wd">
                                    <p:tmAbs val="200"/>
                                  </p:iterate>
                                  <p:childTnLst>
                                    <p:set>
                                      <p:cBhvr>
                                        <p:cTn id="14" dur="1" fill="hold">
                                          <p:stCondLst>
                                            <p:cond delay="0"/>
                                          </p:stCondLst>
                                        </p:cTn>
                                        <p:tgtEl>
                                          <p:spTgt spid="9">
                                            <p:txEl>
                                              <p:pRg st="4" end="4"/>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type.wav"/>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wd">
                                    <p:tmAbs val="200"/>
                                  </p:iterate>
                                  <p:childTnLst>
                                    <p:set>
                                      <p:cBhvr>
                                        <p:cTn id="18" dur="1" fill="hold">
                                          <p:stCondLst>
                                            <p:cond delay="0"/>
                                          </p:stCondLst>
                                        </p:cTn>
                                        <p:tgtEl>
                                          <p:spTgt spid="5">
                                            <p:txEl>
                                              <p:pRg st="0" end="0"/>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type.wav"/>
                                        </p:tgtEl>
                                      </p:cMediaNode>
                                    </p:audio>
                                  </p:sub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221</Words>
  <Application>Microsoft Office PowerPoint</Application>
  <PresentationFormat>On-screen Show (4:3)</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Howards</dc:creator>
  <cp:lastModifiedBy>Howards</cp:lastModifiedBy>
  <cp:revision>6</cp:revision>
  <dcterms:created xsi:type="dcterms:W3CDTF">2016-03-29T19:54:09Z</dcterms:created>
  <dcterms:modified xsi:type="dcterms:W3CDTF">2016-03-30T20:10:36Z</dcterms:modified>
</cp:coreProperties>
</file>