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824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2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6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30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6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7D3B-F928-4851-B266-7608F0D05416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571" y="619522"/>
            <a:ext cx="4909407" cy="338554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 are used in Physics, Chemistry and Biology. Sometimes you will need to rearrange them to work something out.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rearrange them, you need to understand what they mean.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formula for calculating speed is shown on the right. What does it mean?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64239" y="4097396"/>
                <a:ext cx="492823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39" y="4097396"/>
                <a:ext cx="4928237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72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5960" y="4797152"/>
                <a:ext cx="48946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0" y="4797152"/>
                <a:ext cx="48946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6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60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603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97587" y="862913"/>
                <a:ext cx="3738909" cy="10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𝒔𝒑𝒆𝒆𝒅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𝒕𝒊𝒎𝒆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587" y="862913"/>
                <a:ext cx="3738909" cy="10277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741" y="2097135"/>
            <a:ext cx="3744268" cy="210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68741" y="4235896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speed of an object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60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6649" y="764704"/>
            <a:ext cx="4909407" cy="249299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 density is shown on the right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ensity = mass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volume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volume?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𝒎𝒂𝒔𝒔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𝒅𝒆𝒏𝒔𝒊𝒕𝒚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76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𝒎𝒂𝒔𝒔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𝒎𝒂𝒔𝒔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8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𝒎𝒂𝒔𝒔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</m:oMath>
                </a14:m>
                <a:endParaRPr lang="en-GB" sz="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82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245255" y="905392"/>
                <a:ext cx="3851119" cy="942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𝒅𝒆𝒏𝒔𝒊𝒕𝒚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𝒎𝒂𝒔𝒔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𝒗𝒐𝒍𝒖𝒎𝒆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255" y="905392"/>
                <a:ext cx="3851119" cy="9427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932" y="2070163"/>
            <a:ext cx="3784563" cy="386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45255" y="6050944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compare the densities of different liquids</a:t>
            </a:r>
            <a:endParaRPr lang="en-GB" b="1" dirty="0"/>
          </a:p>
        </p:txBody>
      </p:sp>
      <p:sp>
        <p:nvSpPr>
          <p:cNvPr id="16" name="Oval 15"/>
          <p:cNvSpPr/>
          <p:nvPr/>
        </p:nvSpPr>
        <p:spPr>
          <a:xfrm>
            <a:off x="164239" y="3766973"/>
            <a:ext cx="5271857" cy="88616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152578" y="326351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ANSWER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5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6224" y="1844824"/>
            <a:ext cx="8830272" cy="6120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571" y="619522"/>
            <a:ext cx="8847925" cy="110799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You rearrange an equation when what you want to work out is not the subject. In the equation below, “power” is the subject. If I wanted to work out “voltage” or “current”, I would need to rearrange it.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64240" y="4097396"/>
                <a:ext cx="519984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𝒄𝒖𝒓𝒓𝒆𝒏𝒕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𝒑𝒐𝒘𝒆𝒓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40" y="4097396"/>
                <a:ext cx="5199848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63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5960" y="4797152"/>
                <a:ext cx="51681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0" y="4797152"/>
                <a:ext cx="51681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524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5197439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5197439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15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5197439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519743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15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63315" y="1844824"/>
                <a:ext cx="5689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𝒑𝒐𝒘𝒆𝒓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𝒗𝒐𝒍𝒕𝒂𝒈𝒆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𝒄𝒖𝒓𝒓𝒆𝒏𝒕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315" y="1844824"/>
                <a:ext cx="5689378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80111" y="5834880"/>
            <a:ext cx="3508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current in an electrical circuit and the voltage across resistors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6224" y="2564904"/>
            <a:ext cx="8847925" cy="769441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What calculation do you think you would need to do to work out the voltage? (Remember, dividing is the reverse of multiplying).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47165"/>
            <a:ext cx="3510586" cy="2387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5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909407" cy="249299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calculating speed is shown on the right.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Speed = distance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distance?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492823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4928237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97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8946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𝒔𝒑𝒆𝒆𝒅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8946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3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60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603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74100" y="862913"/>
                <a:ext cx="3738909" cy="10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𝒔𝒑𝒆𝒆𝒅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𝒕𝒊𝒎𝒆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100" y="862913"/>
                <a:ext cx="3738909" cy="10277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741" y="2097135"/>
            <a:ext cx="3744268" cy="210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68741" y="4235896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speed of an object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8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6649" y="764704"/>
            <a:ext cx="4909407" cy="283154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 the pressure on a surface is shown on the right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pressure = force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force?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𝒂𝒓𝒆𝒂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𝒑𝒓𝒆𝒔𝒔𝒖𝒓𝒆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76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𝒂𝒓𝒆𝒂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𝒂𝒓𝒆𝒂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8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𝒂𝒓𝒆𝒂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</m:oMath>
                </a14:m>
                <a:endParaRPr lang="en-GB" sz="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82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224170" y="862496"/>
                <a:ext cx="3756541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𝒑𝒓𝒆𝒔𝒔𝒖𝒓𝒆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𝒇𝒐𝒓𝒄𝒆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𝒂𝒓𝒆𝒂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170" y="862496"/>
                <a:ext cx="3756541" cy="10285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0774" y="5280881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examine the effect of applying  a force over different areas</a:t>
            </a:r>
            <a:endParaRPr lang="en-GB" b="1" dirty="0"/>
          </a:p>
        </p:txBody>
      </p:sp>
      <p:pic>
        <p:nvPicPr>
          <p:cNvPr id="3074" name="Picture 2" descr="Image result for pressure force area experim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160" y="2097665"/>
            <a:ext cx="3835853" cy="301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0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6649" y="764704"/>
            <a:ext cx="4909407" cy="249299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 density is shown on the right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ensity = mass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volume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volume?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𝒎𝒂𝒔𝒔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𝒅𝒆𝒏𝒔𝒊𝒕𝒚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76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𝒎𝒂𝒔𝒔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𝒎𝒂𝒔𝒔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8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𝒗𝒐𝒍𝒖𝒎𝒆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𝒎𝒂𝒔𝒔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𝒅𝒆𝒏𝒔𝒊𝒕𝒚</m:t>
                    </m:r>
                  </m:oMath>
                </a14:m>
                <a:endParaRPr lang="en-GB" sz="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82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245255" y="905392"/>
                <a:ext cx="3851119" cy="942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𝒅𝒆𝒏𝒔𝒊𝒕𝒚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𝒎𝒂𝒔𝒔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𝒗𝒐𝒍𝒖𝒎𝒆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255" y="905392"/>
                <a:ext cx="3851119" cy="9427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932" y="2070163"/>
            <a:ext cx="3784563" cy="386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45255" y="6050944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compare the densities of different liquids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9336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571" y="619522"/>
            <a:ext cx="4909407" cy="338554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 are used in Physics, Chemistry and Biology. Sometimes you will need to rearrange them to work something out.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rearrange them, you need to understand what they mean.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formula for calculating speed is shown on the right. What does it mean?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64239" y="4097396"/>
                <a:ext cx="492823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39" y="4097396"/>
                <a:ext cx="4928237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72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5960" y="4797152"/>
                <a:ext cx="48946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0" y="4797152"/>
                <a:ext cx="48946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6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60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603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97587" y="862913"/>
                <a:ext cx="3738909" cy="10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𝒔𝒑𝒆𝒆𝒅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𝒕𝒊𝒎𝒆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587" y="862913"/>
                <a:ext cx="3738909" cy="10277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741" y="2097135"/>
            <a:ext cx="3744268" cy="210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68741" y="4235896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speed of an object</a:t>
            </a:r>
            <a:endParaRPr lang="en-GB" b="1" dirty="0"/>
          </a:p>
        </p:txBody>
      </p:sp>
      <p:sp>
        <p:nvSpPr>
          <p:cNvPr id="6" name="Oval 5"/>
          <p:cNvSpPr/>
          <p:nvPr/>
        </p:nvSpPr>
        <p:spPr>
          <a:xfrm>
            <a:off x="164239" y="4559061"/>
            <a:ext cx="5271857" cy="88616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24128" y="502798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ANSWER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6224" y="1844824"/>
            <a:ext cx="8830272" cy="6120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571" y="619522"/>
            <a:ext cx="8847925" cy="110799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You rearrange an equation when what you want to work out is not the subject. In the equation below, “power” is the subject. If I wanted to work out “voltage” or “current”, I would need to rearrange it.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64240" y="4097396"/>
                <a:ext cx="519984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𝒄𝒖𝒓𝒓𝒆𝒏𝒕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𝒑𝒐𝒘𝒆𝒓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40" y="4097396"/>
                <a:ext cx="5199848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63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5960" y="4797152"/>
                <a:ext cx="51681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0" y="4797152"/>
                <a:ext cx="51681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524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5197439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5197439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15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5197439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𝒗𝒐𝒍𝒕𝒂𝒈𝒆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𝒑𝒐𝒘𝒆𝒓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𝒄𝒖𝒓𝒓𝒆𝒏𝒕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519743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15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63315" y="1844824"/>
                <a:ext cx="5689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𝒑𝒐𝒘𝒆𝒓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𝒗𝒐𝒍𝒕𝒂𝒈𝒆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𝒄𝒖𝒓𝒓𝒆𝒏𝒕</m:t>
                      </m:r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315" y="1844824"/>
                <a:ext cx="5689378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80111" y="5834880"/>
            <a:ext cx="3508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current in an electrical circuit and the voltage across resistors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6224" y="2564904"/>
            <a:ext cx="8847925" cy="769441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What calculation do you think you would need to do to work out the voltage? (Remember, dividing is the reverse of multiplying).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47165"/>
            <a:ext cx="3510586" cy="2387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3"/>
          <p:cNvSpPr/>
          <p:nvPr/>
        </p:nvSpPr>
        <p:spPr>
          <a:xfrm>
            <a:off x="164239" y="4559061"/>
            <a:ext cx="5271857" cy="88616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251996" y="342484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ANSWER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9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909407" cy="249299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calculating speed is shown on the right.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Speed = distance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distance?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492823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4928237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97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894628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𝒕𝒊𝒎𝒆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𝒔𝒑𝒆𝒆𝒅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8946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3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094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603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𝒅𝒊𝒔𝒕𝒂𝒏𝒄𝒆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𝒔𝒑𝒆𝒆𝒅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𝒕𝒊𝒎𝒆</m:t>
                    </m:r>
                  </m:oMath>
                </a14:m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0940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603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74100" y="862913"/>
                <a:ext cx="3738909" cy="10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𝒔𝒑𝒆𝒆𝒅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𝒕𝒊𝒎𝒆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100" y="862913"/>
                <a:ext cx="3738909" cy="10277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741" y="2097135"/>
            <a:ext cx="3744268" cy="210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68741" y="4235896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measure the speed of an object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243" y="5114801"/>
            <a:ext cx="5271857" cy="88616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724128" y="502798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ANSWER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1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6649" y="764704"/>
            <a:ext cx="4909407" cy="283154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formula for calculatin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 the pressure on a surface is shown on the right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be written as: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pressure = force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could this be rearranged to calculate force?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𝒂𝒓𝒆𝒂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𝒑𝒓𝒆𝒔𝒔𝒖𝒓𝒆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9" y="4005064"/>
                <a:ext cx="500024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576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÷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𝒂𝒓𝒆𝒂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8" y="4653136"/>
                <a:ext cx="496663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09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𝒂𝒓𝒆𝒂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5373215"/>
                <a:ext cx="4981415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582" t="-6173" b="-2469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	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𝒇𝒐𝒓𝒄𝒆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𝒂𝒓𝒆𝒂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𝒑𝒓𝒆𝒔𝒔𝒖𝒓𝒆</m:t>
                    </m:r>
                  </m:oMath>
                </a14:m>
                <a:endParaRPr lang="en-GB" sz="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9" y="6021288"/>
                <a:ext cx="498141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82" t="-6250" b="-2625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245255" y="764704"/>
            <a:ext cx="3791241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224170" y="862496"/>
                <a:ext cx="3756541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𝒑𝒓𝒆𝒔𝒔𝒖𝒓𝒆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𝒇𝒐𝒓𝒄𝒆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𝒂𝒓𝒆𝒂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170" y="862496"/>
                <a:ext cx="3756541" cy="10285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9512" y="116632"/>
            <a:ext cx="8856984" cy="446276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Rearranging </a:t>
            </a: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equations and formulae</a:t>
            </a:r>
            <a:endParaRPr lang="en-GB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0774" y="5280881"/>
            <a:ext cx="3744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Experiment to examine the effect of applying  a force over different areas</a:t>
            </a:r>
            <a:endParaRPr lang="en-GB" b="1" dirty="0"/>
          </a:p>
        </p:txBody>
      </p:sp>
      <p:pic>
        <p:nvPicPr>
          <p:cNvPr id="3074" name="Picture 2" descr="Image result for pressure force area experim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160" y="2097665"/>
            <a:ext cx="3835853" cy="301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92275" y="5125598"/>
            <a:ext cx="5271857" cy="886163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652164" y="602128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ANSWER</a:t>
            </a:r>
            <a:endParaRPr lang="en-GB" sz="3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5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735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19</cp:revision>
  <dcterms:created xsi:type="dcterms:W3CDTF">2016-02-22T08:02:39Z</dcterms:created>
  <dcterms:modified xsi:type="dcterms:W3CDTF">2016-02-24T13:50:55Z</dcterms:modified>
</cp:coreProperties>
</file>