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2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8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0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7D3B-F928-4851-B266-7608F0D0541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6182-1023-41A1-B0D9-A9DBAA3D7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Percentages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5485471" cy="267765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are used in Physics, Chemistry and Biology to compare amounts and describe change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 means parts out of 100. If you scored ½ marks on an exam, what percentage would this be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49" y="3897032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48" y="4620685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5373216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47" y="6218421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3"/>
            <a:ext cx="3168352" cy="34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4621375" cy="338554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Osmosis is the diffusion (movement)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water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an experiment to observe osmosis, a piece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potato has a mass of 2.5 g at the start and 2.0 g at the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calculate the percentage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mass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potato?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4538" y="4437112"/>
                <a:ext cx="4045311" cy="710644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8" y="4437112"/>
                <a:ext cx="4045311" cy="710644"/>
              </a:xfrm>
              <a:prstGeom prst="rect">
                <a:avLst/>
              </a:prstGeom>
              <a:blipFill rotWithShape="1">
                <a:blip r:embed="rId2"/>
                <a:stretch>
                  <a:fillRect l="-20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3283" y="4435511"/>
                <a:ext cx="4045312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4435511"/>
                <a:ext cx="4045312" cy="649088"/>
              </a:xfrm>
              <a:prstGeom prst="rect">
                <a:avLst/>
              </a:prstGeom>
              <a:blipFill rotWithShape="1">
                <a:blip r:embed="rId3"/>
                <a:stretch>
                  <a:fillRect l="-2096" b="-270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blipFill rotWithShape="1">
                <a:blip r:embed="rId4"/>
                <a:stretch>
                  <a:fillRect l="-1955" b="-17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blipFill rotWithShape="1">
                <a:blip r:embed="rId5"/>
                <a:stretch>
                  <a:fillRect l="-2105" b="-17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96" y="764704"/>
            <a:ext cx="4114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225070" y="5588247"/>
            <a:ext cx="491893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921696" y="346027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dirty="0" smtClean="0">
                <a:solidFill>
                  <a:srgbClr val="FF0000"/>
                </a:solidFill>
              </a:rPr>
              <a:t>hange in mass = 2.5 – 2.0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	= 0.5 g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Percentages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4909407" cy="36009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Chemistry you learn about how compounds are made up of different elements. The percentage composition tells you what percentage, by weight, each element is of the total weight.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must add up to 100%. If the percentage by mass of oxygen in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Magnesium oxide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40%, what is the percentage of Magnesium?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759" y="4437112"/>
                <a:ext cx="4045311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9" y="4437112"/>
                <a:ext cx="404531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943" t="-6173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3283" y="4435511"/>
                <a:ext cx="4045312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4435511"/>
                <a:ext cx="40453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096" t="-6250" b="-2625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2857" y="5695751"/>
                <a:ext cx="4022213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𝟒𝟎</m:t>
                    </m:r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5695751"/>
                <a:ext cx="40222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955" t="-6173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43283" y="5695751"/>
            <a:ext cx="402221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20%</a:t>
            </a:r>
            <a:endParaRPr lang="en-GB" sz="2400" b="1" dirty="0"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66261"/>
            <a:ext cx="3519421" cy="33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Percentages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5485471" cy="31700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Chemistry you may be asked to work out the “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yield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from an experiment. To do this you need to work out what percentage one amount is of another.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calculations does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tell you how to work out what percentage 15 is out of 20?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6649" y="4114577"/>
                <a:ext cx="4045311" cy="69281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9" y="4114577"/>
                <a:ext cx="4045311" cy="692818"/>
              </a:xfrm>
              <a:prstGeom prst="rect">
                <a:avLst/>
              </a:prstGeom>
              <a:blipFill rotWithShape="1">
                <a:blip r:embed="rId2"/>
                <a:stretch>
                  <a:fillRect l="-194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30173" y="4112976"/>
                <a:ext cx="4045312" cy="707886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÷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73" y="4112976"/>
                <a:ext cx="404531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096" t="-41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9747" y="5373216"/>
                <a:ext cx="4022213" cy="830997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÷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47" y="5373216"/>
                <a:ext cx="4022213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955" t="-35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30173" y="5373216"/>
                <a:ext cx="4022214" cy="830997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÷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73" y="5373216"/>
                <a:ext cx="402221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108" t="-35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Percentages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5485471" cy="350865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Physics you could be asked to calculate the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of a device as a percentage.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efficiency is how much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useful energy you get out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as a percentage of how much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you put in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diagram for a lamp. </a:t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calculation would let you calculate the efficiency?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759" y="4437112"/>
                <a:ext cx="4045311" cy="710644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𝟗𝟎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9" y="4437112"/>
                <a:ext cx="4045311" cy="710644"/>
              </a:xfrm>
              <a:prstGeom prst="rect">
                <a:avLst/>
              </a:prstGeom>
              <a:blipFill rotWithShape="1">
                <a:blip r:embed="rId2"/>
                <a:stretch>
                  <a:fillRect l="-194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3283" y="4435511"/>
                <a:ext cx="4045312" cy="62408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𝟗𝟎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4435511"/>
                <a:ext cx="4045312" cy="624082"/>
              </a:xfrm>
              <a:prstGeom prst="rect">
                <a:avLst/>
              </a:prstGeom>
              <a:blipFill rotWithShape="1">
                <a:blip r:embed="rId3"/>
                <a:stretch>
                  <a:fillRect l="-2096" b="-56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blipFill rotWithShape="1">
                <a:blip r:embed="rId4"/>
                <a:stretch>
                  <a:fillRect l="-1955" b="-8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blipFill rotWithShape="1">
                <a:blip r:embed="rId5"/>
                <a:stretch>
                  <a:fillRect l="-2105" b="-8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30333" y="764704"/>
            <a:ext cx="3328614" cy="2923878"/>
            <a:chOff x="5652120" y="764703"/>
            <a:chExt cx="3384376" cy="3170099"/>
          </a:xfrm>
        </p:grpSpPr>
        <p:sp>
          <p:nvSpPr>
            <p:cNvPr id="3" name="Rectangle 2"/>
            <p:cNvSpPr/>
            <p:nvPr/>
          </p:nvSpPr>
          <p:spPr>
            <a:xfrm>
              <a:off x="5652120" y="764703"/>
              <a:ext cx="3384376" cy="31700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512" y="847958"/>
              <a:ext cx="3178639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91119" y="920447"/>
              <a:ext cx="1113752" cy="669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dirty="0" smtClean="0"/>
                <a:t>Electrical energy </a:t>
              </a:r>
              <a:r>
                <a:rPr lang="en-GB" b="1" dirty="0" smtClean="0"/>
                <a:t>100 J</a:t>
              </a:r>
              <a:endParaRPr lang="en-GB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3006" y="980728"/>
              <a:ext cx="897728" cy="669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dirty="0" smtClean="0"/>
                <a:t>Light energy </a:t>
              </a:r>
              <a:br>
                <a:rPr lang="en-GB" dirty="0" smtClean="0"/>
              </a:br>
              <a:r>
                <a:rPr lang="en-GB" b="1" dirty="0" smtClean="0"/>
                <a:t>10 J</a:t>
              </a:r>
              <a:endParaRPr lang="en-GB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5909" y="2578649"/>
              <a:ext cx="1113752" cy="669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dirty="0" smtClean="0"/>
                <a:t>Heat energy </a:t>
              </a:r>
              <a:br>
                <a:rPr lang="en-GB" dirty="0" smtClean="0"/>
              </a:br>
              <a:r>
                <a:rPr lang="en-GB" b="1" dirty="0" smtClean="0"/>
                <a:t>90 J</a:t>
              </a:r>
              <a:endParaRPr lang="en-GB" b="1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754" y="1928078"/>
              <a:ext cx="1063117" cy="1693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1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Percentages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4621375" cy="338554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Osmosis is the diffusion (movement)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water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an experiment to observe osmosis, a piece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potato has a mass of 2.5 g at the start and 2.0 g at the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calculate the percentage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mass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potato?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759" y="4437112"/>
                <a:ext cx="4045311" cy="710644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9" y="4437112"/>
                <a:ext cx="4045311" cy="710644"/>
              </a:xfrm>
              <a:prstGeom prst="rect">
                <a:avLst/>
              </a:prstGeom>
              <a:blipFill rotWithShape="1">
                <a:blip r:embed="rId2"/>
                <a:stretch>
                  <a:fillRect l="-194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3283" y="4435511"/>
                <a:ext cx="4045312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4435511"/>
                <a:ext cx="4045312" cy="649088"/>
              </a:xfrm>
              <a:prstGeom prst="rect">
                <a:avLst/>
              </a:prstGeom>
              <a:blipFill rotWithShape="1">
                <a:blip r:embed="rId3"/>
                <a:stretch>
                  <a:fillRect l="-2096" b="-270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blipFill rotWithShape="1">
                <a:blip r:embed="rId4"/>
                <a:stretch>
                  <a:fillRect l="-1955" b="-17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blipFill rotWithShape="1">
                <a:blip r:embed="rId5"/>
                <a:stretch>
                  <a:fillRect l="-2105" b="-17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96" y="764704"/>
            <a:ext cx="4114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5485471" cy="267765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are used in Physics, Chemistry and Biology to compare amounts and describe change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 means parts out of 100. If you scored ½ marks on an exam, what percentage would this be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49" y="3897032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48" y="4620685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en-GB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47" y="5373216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47" y="6218421"/>
            <a:ext cx="548547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3"/>
            <a:ext cx="3168352" cy="34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8635" y="4442695"/>
            <a:ext cx="57014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4909407" cy="36009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Chemistry you learn about how compounds are made up of different elements. The percentage composition tells you what percentage, by weight, each element is of the total weight.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must add up to 100%. If the percentage by mass of oxygen in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Magnesium oxide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40%, what is the percentage of Magnesium?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759" y="4437112"/>
                <a:ext cx="4045311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9" y="4437112"/>
                <a:ext cx="404531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943" t="-6173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3283" y="4435511"/>
                <a:ext cx="4045312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4435511"/>
                <a:ext cx="40453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096" t="-6250" b="-2625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2857" y="5695751"/>
                <a:ext cx="4022213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𝟒𝟎</m:t>
                    </m:r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5695751"/>
                <a:ext cx="40222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955" t="-6173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43283" y="5695751"/>
            <a:ext cx="402221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	20%</a:t>
            </a:r>
            <a:endParaRPr lang="en-GB" sz="2400" b="1" dirty="0"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66261"/>
            <a:ext cx="3519421" cy="33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8634" y="4234295"/>
            <a:ext cx="4166435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5485471" cy="31700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Chemistry you may be asked to work out the “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yield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from an experiment. To do this you need to work out what percentage one amount is of another.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calculations does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tell you how to work out what percentage 15 is out of 20?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6649" y="4114577"/>
                <a:ext cx="4045311" cy="69281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9" y="4114577"/>
                <a:ext cx="4045311" cy="692818"/>
              </a:xfrm>
              <a:prstGeom prst="rect">
                <a:avLst/>
              </a:prstGeom>
              <a:blipFill rotWithShape="1">
                <a:blip r:embed="rId2"/>
                <a:stretch>
                  <a:fillRect l="-194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30173" y="4112976"/>
                <a:ext cx="4045312" cy="707886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÷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73" y="4112976"/>
                <a:ext cx="404531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096" t="-41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9747" y="5373216"/>
                <a:ext cx="4022213" cy="830997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÷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47" y="5373216"/>
                <a:ext cx="4022213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955" t="-35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30173" y="5373216"/>
                <a:ext cx="4022214" cy="830997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÷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73" y="5373216"/>
                <a:ext cx="402221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108" t="-35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211960" y="5306791"/>
            <a:ext cx="495659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in Science –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49" y="764704"/>
            <a:ext cx="5485471" cy="350865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Physics you could be asked to calculate the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of a device as a percentage.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efficiency is how much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useful energy you get out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as a percentage of how much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you put in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diagram for a lamp. </a:t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calculation would let you calculate the efficiency?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759" y="4437112"/>
                <a:ext cx="4045311" cy="710644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𝟗𝟎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en-GB" sz="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9" y="4437112"/>
                <a:ext cx="4045311" cy="710644"/>
              </a:xfrm>
              <a:prstGeom prst="rect">
                <a:avLst/>
              </a:prstGeom>
              <a:blipFill rotWithShape="1">
                <a:blip r:embed="rId2"/>
                <a:stretch>
                  <a:fillRect l="-194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3283" y="4435511"/>
                <a:ext cx="4045312" cy="62408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𝟗𝟎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4435511"/>
                <a:ext cx="4045312" cy="624082"/>
              </a:xfrm>
              <a:prstGeom prst="rect">
                <a:avLst/>
              </a:prstGeom>
              <a:blipFill rotWithShape="1">
                <a:blip r:embed="rId3"/>
                <a:stretch>
                  <a:fillRect l="-2096" b="-56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7" y="5695751"/>
                <a:ext cx="4022213" cy="649088"/>
              </a:xfrm>
              <a:prstGeom prst="rect">
                <a:avLst/>
              </a:prstGeom>
              <a:blipFill rotWithShape="1">
                <a:blip r:embed="rId4"/>
                <a:stretch>
                  <a:fillRect l="-1955" b="-8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GB" sz="2400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GB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83" y="5695751"/>
                <a:ext cx="4022214" cy="649088"/>
              </a:xfrm>
              <a:prstGeom prst="rect">
                <a:avLst/>
              </a:prstGeom>
              <a:blipFill rotWithShape="1">
                <a:blip r:embed="rId5"/>
                <a:stretch>
                  <a:fillRect l="-2105" b="-8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30333" y="764704"/>
            <a:ext cx="3328614" cy="2923878"/>
            <a:chOff x="5652120" y="764703"/>
            <a:chExt cx="3384376" cy="3170099"/>
          </a:xfrm>
        </p:grpSpPr>
        <p:sp>
          <p:nvSpPr>
            <p:cNvPr id="3" name="Rectangle 2"/>
            <p:cNvSpPr/>
            <p:nvPr/>
          </p:nvSpPr>
          <p:spPr>
            <a:xfrm>
              <a:off x="5652120" y="764703"/>
              <a:ext cx="3384376" cy="31700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512" y="847958"/>
              <a:ext cx="3178639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91119" y="920447"/>
              <a:ext cx="1113752" cy="669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dirty="0" smtClean="0"/>
                <a:t>Electrical energy </a:t>
              </a:r>
              <a:r>
                <a:rPr lang="en-GB" b="1" dirty="0" smtClean="0"/>
                <a:t>100 J</a:t>
              </a:r>
              <a:endParaRPr lang="en-GB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3006" y="980728"/>
              <a:ext cx="897728" cy="669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dirty="0" smtClean="0"/>
                <a:t>Light energy </a:t>
              </a:r>
              <a:br>
                <a:rPr lang="en-GB" dirty="0" smtClean="0"/>
              </a:br>
              <a:r>
                <a:rPr lang="en-GB" b="1" dirty="0" smtClean="0"/>
                <a:t>10 J</a:t>
              </a:r>
              <a:endParaRPr lang="en-GB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5909" y="2578649"/>
              <a:ext cx="1113752" cy="669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dirty="0" smtClean="0"/>
                <a:t>Heat energy </a:t>
              </a:r>
              <a:br>
                <a:rPr lang="en-GB" dirty="0" smtClean="0"/>
              </a:br>
              <a:r>
                <a:rPr lang="en-GB" b="1" dirty="0" smtClean="0"/>
                <a:t>90 J</a:t>
              </a:r>
              <a:endParaRPr lang="en-GB" b="1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754" y="1928078"/>
              <a:ext cx="1063117" cy="1693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" y="5569445"/>
            <a:ext cx="4387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550505" y="841493"/>
            <a:ext cx="1605544" cy="1386209"/>
            <a:chOff x="7550505" y="841493"/>
            <a:chExt cx="1605544" cy="138620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505" y="841493"/>
              <a:ext cx="1605544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50505" y="1581371"/>
              <a:ext cx="1605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Useful energy out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06544" y="751638"/>
            <a:ext cx="1605544" cy="1109210"/>
            <a:chOff x="7550505" y="841493"/>
            <a:chExt cx="1605544" cy="11092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505" y="841493"/>
              <a:ext cx="1605544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550505" y="1581371"/>
              <a:ext cx="160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E</a:t>
              </a:r>
              <a:r>
                <a:rPr lang="en-GB" b="1" dirty="0" smtClean="0">
                  <a:solidFill>
                    <a:srgbClr val="FF0000"/>
                  </a:solidFill>
                </a:rPr>
                <a:t>nergy in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626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21</cp:revision>
  <dcterms:created xsi:type="dcterms:W3CDTF">2016-02-22T08:02:39Z</dcterms:created>
  <dcterms:modified xsi:type="dcterms:W3CDTF">2016-02-24T09:20:19Z</dcterms:modified>
</cp:coreProperties>
</file>