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624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07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788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747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170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268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85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63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30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853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46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E7D3B-F928-4851-B266-7608F0D0541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18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16632"/>
            <a:ext cx="885698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Standard Form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stmh12\AppData\Local\Microsoft\Windows\Temporary Internet Files\Content.IE5\O1IJ5J1Z\thumb-planet-earth-from-satellite--0-15981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305" y="764704"/>
            <a:ext cx="3132328" cy="313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tmh12\AppData\Local\Microsoft\Windows\Temporary Internet Files\Content.IE5\E4VB1UCM\large-ladybug-0-10172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509120"/>
            <a:ext cx="648072" cy="6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tmh12\AppData\Local\Microsoft\Windows\Temporary Internet Files\Content.IE5\XE1UDEUN\large-Magnifying-Glass-33.3-13475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86876">
            <a:off x="6483380" y="4078031"/>
            <a:ext cx="2265749" cy="2190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66649" y="764704"/>
            <a:ext cx="5485471" cy="292387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Standard form is a way of writing very large numbers or very small numbers. 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It means that the numbers take up less space to write on paper and are easier to read.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Which of these is an example of a number written in standard form?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6649" y="3897032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	2300000000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6648" y="4620685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	2.3 x 10</a:t>
            </a:r>
            <a:r>
              <a:rPr lang="en-GB" sz="2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9747" y="5373216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	0.000000023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9747" y="6218421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	2300000 x 10000	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44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16632"/>
            <a:ext cx="885698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Standard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Form - </a:t>
            </a:r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stmh12\AppData\Local\Microsoft\Windows\Temporary Internet Files\Content.IE5\O1IJ5J1Z\thumb-planet-earth-from-satellite--0-15981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305" y="764704"/>
            <a:ext cx="3132328" cy="313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tmh12\AppData\Local\Microsoft\Windows\Temporary Internet Files\Content.IE5\E4VB1UCM\large-ladybug-0-10172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509120"/>
            <a:ext cx="648072" cy="6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tmh12\AppData\Local\Microsoft\Windows\Temporary Internet Files\Content.IE5\XE1UDEUN\large-Magnifying-Glass-33.3-13475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86876">
            <a:off x="6483380" y="4078031"/>
            <a:ext cx="2265749" cy="2190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66649" y="764704"/>
            <a:ext cx="5485471" cy="243143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 standard form, if the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power of ten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is positive it represents a large number, if the power of ten is negative it represents a small number. The more positive it is, the larger the number.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Which of these numbers is the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largest?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6649" y="3897032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2.3 x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6647" y="4620685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4.86 x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-4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9747" y="5373216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6.3 x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9747" y="6218421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1.053 x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0482" y="3638415"/>
            <a:ext cx="4608004" cy="864096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83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16632"/>
            <a:ext cx="885698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Standard Form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stmh12\AppData\Local\Microsoft\Windows\Temporary Internet Files\Content.IE5\O1IJ5J1Z\thumb-planet-earth-from-satellite--0-15981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305" y="764704"/>
            <a:ext cx="3132328" cy="313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tmh12\AppData\Local\Microsoft\Windows\Temporary Internet Files\Content.IE5\E4VB1UCM\large-ladybug-0-10172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509120"/>
            <a:ext cx="648072" cy="6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tmh12\AppData\Local\Microsoft\Windows\Temporary Internet Files\Content.IE5\XE1UDEUN\large-Magnifying-Glass-33.3-13475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86876">
            <a:off x="6483380" y="4078031"/>
            <a:ext cx="2265749" cy="2190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66649" y="764704"/>
            <a:ext cx="5485471" cy="2185214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Standard form is written as a number multiplied by a power of ten.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Examples of powers of ten are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and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What does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mean?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6649" y="3897032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= 5 x 10 x 10 x 10 x 10 x 10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6648" y="4620685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= 10 + 5</a:t>
            </a:r>
            <a:endParaRPr lang="en-GB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9747" y="5373216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= 10 x 5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9747" y="6218421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= 10 x 10 x 10 x 10 x 10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28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16632"/>
            <a:ext cx="885698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Standard Form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stmh12\AppData\Local\Microsoft\Windows\Temporary Internet Files\Content.IE5\O1IJ5J1Z\thumb-planet-earth-from-satellite--0-15981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305" y="764704"/>
            <a:ext cx="3132328" cy="313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tmh12\AppData\Local\Microsoft\Windows\Temporary Internet Files\Content.IE5\E4VB1UCM\large-ladybug-0-10172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509120"/>
            <a:ext cx="648072" cy="6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tmh12\AppData\Local\Microsoft\Windows\Temporary Internet Files\Content.IE5\XE1UDEUN\large-Magnifying-Glass-33.3-13475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86876">
            <a:off x="6483380" y="4078031"/>
            <a:ext cx="2265749" cy="2190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66649" y="764704"/>
            <a:ext cx="5485471" cy="255454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Standard form is written as a number multiplied by a power of ten.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number must be greater or equal to one, but less than ten.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Which of these is NOT an example of a number written in standard form?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6649" y="3897032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2.3 x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6648" y="4620685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4.86 x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-4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9747" y="5373216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63 x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9747" y="6218421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1.053 x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35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16632"/>
            <a:ext cx="885698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Standard Form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stmh12\AppData\Local\Microsoft\Windows\Temporary Internet Files\Content.IE5\O1IJ5J1Z\thumb-planet-earth-from-satellite--0-15981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305" y="764704"/>
            <a:ext cx="3132328" cy="313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tmh12\AppData\Local\Microsoft\Windows\Temporary Internet Files\Content.IE5\E4VB1UCM\large-ladybug-0-10172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509120"/>
            <a:ext cx="648072" cy="6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tmh12\AppData\Local\Microsoft\Windows\Temporary Internet Files\Content.IE5\XE1UDEUN\large-Magnifying-Glass-33.3-13475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86876">
            <a:off x="6483380" y="4078031"/>
            <a:ext cx="2265749" cy="2190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66649" y="764704"/>
            <a:ext cx="5485471" cy="280076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 standard form, if the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power of ten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is positive it represents a large number, if the power of ten is negative it represents a small number. The more negative it is, the smaller the number.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Which of these numbers is the smallest?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6649" y="3897032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2.3 x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6648" y="4620685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4.86 x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-4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9747" y="5373216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6.3 x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9747" y="6218421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1.053 x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05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16632"/>
            <a:ext cx="885698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Standard Form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stmh12\AppData\Local\Microsoft\Windows\Temporary Internet Files\Content.IE5\O1IJ5J1Z\thumb-planet-earth-from-satellite--0-15981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305" y="764704"/>
            <a:ext cx="3132328" cy="313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tmh12\AppData\Local\Microsoft\Windows\Temporary Internet Files\Content.IE5\E4VB1UCM\large-ladybug-0-10172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509120"/>
            <a:ext cx="648072" cy="6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tmh12\AppData\Local\Microsoft\Windows\Temporary Internet Files\Content.IE5\XE1UDEUN\large-Magnifying-Glass-33.3-13475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86876">
            <a:off x="6483380" y="4078031"/>
            <a:ext cx="2265749" cy="2190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66649" y="764704"/>
            <a:ext cx="5485471" cy="280076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 standard form, if the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power of ten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is positive it represents a large number, if the power of ten is negative it represents a small number. The more positive it is, the larger the number.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Which of these numbers is the smallest?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6649" y="3897032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2.3 x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6648" y="4620685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4.86 x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-4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9747" y="5373216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6.3 x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9747" y="6218421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1.053 x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68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16632"/>
            <a:ext cx="885698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Standard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Form - </a:t>
            </a:r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stmh12\AppData\Local\Microsoft\Windows\Temporary Internet Files\Content.IE5\O1IJ5J1Z\thumb-planet-earth-from-satellite--0-15981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305" y="764704"/>
            <a:ext cx="3132328" cy="313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tmh12\AppData\Local\Microsoft\Windows\Temporary Internet Files\Content.IE5\E4VB1UCM\large-ladybug-0-10172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509120"/>
            <a:ext cx="648072" cy="6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tmh12\AppData\Local\Microsoft\Windows\Temporary Internet Files\Content.IE5\XE1UDEUN\large-Magnifying-Glass-33.3-13475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86876">
            <a:off x="6483380" y="4078031"/>
            <a:ext cx="2265749" cy="2190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66649" y="764704"/>
            <a:ext cx="5485471" cy="292387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Standard form is a way of writing very large numbers or very small numbers. 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It means that the numbers take up less space to write on paper and are easier to read.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Which of these is an example of a number written in standard form?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6649" y="3897032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	2300000000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6648" y="4620685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	2.3 x 10</a:t>
            </a:r>
            <a:r>
              <a:rPr lang="en-GB" sz="2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9747" y="5373216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	0.000000023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9747" y="6218421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	2300000 x 10000	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0" y="4509120"/>
            <a:ext cx="4608004" cy="864096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681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12404"/>
            <a:ext cx="885698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Standard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Form - </a:t>
            </a:r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stmh12\AppData\Local\Microsoft\Windows\Temporary Internet Files\Content.IE5\O1IJ5J1Z\thumb-planet-earth-from-satellite--0-15981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305" y="764704"/>
            <a:ext cx="3132328" cy="313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tmh12\AppData\Local\Microsoft\Windows\Temporary Internet Files\Content.IE5\E4VB1UCM\large-ladybug-0-10172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509120"/>
            <a:ext cx="648072" cy="6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tmh12\AppData\Local\Microsoft\Windows\Temporary Internet Files\Content.IE5\XE1UDEUN\large-Magnifying-Glass-33.3-13475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86876">
            <a:off x="6483380" y="4078031"/>
            <a:ext cx="2265749" cy="2190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66649" y="764704"/>
            <a:ext cx="5485471" cy="2185214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Standard form is written as a number multiplied by a power of ten.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Examples of powers of ten are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and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What does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mean?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6649" y="3897032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= 5 x 10 x 10 x 10 x 10 x 10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6648" y="4620685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= 10 + 5</a:t>
            </a:r>
            <a:endParaRPr lang="en-GB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9747" y="5373216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= 10 x 5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9747" y="6218421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= 10 x 10 x 10 x 10 x 10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-32679" y="6017206"/>
            <a:ext cx="5923984" cy="864096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75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16632"/>
            <a:ext cx="885698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Standard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Form - </a:t>
            </a:r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stmh12\AppData\Local\Microsoft\Windows\Temporary Internet Files\Content.IE5\O1IJ5J1Z\thumb-planet-earth-from-satellite--0-15981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305" y="764704"/>
            <a:ext cx="3132328" cy="313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tmh12\AppData\Local\Microsoft\Windows\Temporary Internet Files\Content.IE5\E4VB1UCM\large-ladybug-0-10172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509120"/>
            <a:ext cx="648072" cy="6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tmh12\AppData\Local\Microsoft\Windows\Temporary Internet Files\Content.IE5\XE1UDEUN\large-Magnifying-Glass-33.3-13475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86876">
            <a:off x="6483380" y="4078031"/>
            <a:ext cx="2265749" cy="2190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66649" y="764704"/>
            <a:ext cx="5485471" cy="255454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Standard form is written as a number multiplied by a power of ten.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number must be greater or equal to one, but less than ten.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Which of these is NOT an example of a number written in standard form?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6649" y="3897032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2.3 x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6648" y="4620685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4.86 x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-4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9747" y="5373216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63 x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9747" y="6218421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1.053 x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22" y="5172000"/>
            <a:ext cx="4608004" cy="864096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066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16632"/>
            <a:ext cx="885698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Standard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Form - </a:t>
            </a:r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stmh12\AppData\Local\Microsoft\Windows\Temporary Internet Files\Content.IE5\O1IJ5J1Z\thumb-planet-earth-from-satellite--0-15981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305" y="764704"/>
            <a:ext cx="3132328" cy="313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tmh12\AppData\Local\Microsoft\Windows\Temporary Internet Files\Content.IE5\E4VB1UCM\large-ladybug-0-10172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509120"/>
            <a:ext cx="648072" cy="6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tmh12\AppData\Local\Microsoft\Windows\Temporary Internet Files\Content.IE5\XE1UDEUN\large-Magnifying-Glass-33.3-13475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86876">
            <a:off x="6483380" y="4078031"/>
            <a:ext cx="2265749" cy="2190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66649" y="764704"/>
            <a:ext cx="5485471" cy="280076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 standard form, if the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power of ten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is positive it represents a large number, if the power of ten is negative it represents a small number. The more negative it is, the smaller the number.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Which of these numbers is the smallest?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6649" y="3897032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2.3 x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6648" y="4620685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4.86 x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-4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9747" y="5373216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6.3 x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9747" y="6218421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1.053 x 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4509120"/>
            <a:ext cx="4608004" cy="864096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778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560</Words>
  <Application>Microsoft Office PowerPoint</Application>
  <PresentationFormat>On-screen Show (4:3)</PresentationFormat>
  <Paragraphs>92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M Howard</cp:lastModifiedBy>
  <cp:revision>10</cp:revision>
  <dcterms:created xsi:type="dcterms:W3CDTF">2016-02-22T08:02:39Z</dcterms:created>
  <dcterms:modified xsi:type="dcterms:W3CDTF">2016-02-22T09:38:03Z</dcterms:modified>
</cp:coreProperties>
</file>