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62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0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78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74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70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268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85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6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30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853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46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E7D3B-F928-4851-B266-7608F0D05416}" type="datetimeFigureOut">
              <a:rPr lang="en-GB" smtClean="0"/>
              <a:t>22/02/2016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56182-1023-41A1-B0D9-A9DBAA3D7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18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452" y="615221"/>
            <a:ext cx="3843216" cy="360586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Interpreting data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649" y="764704"/>
            <a:ext cx="4909407" cy="243143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graph shows how solubility in water changes as the temperature increases for different compounds.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compounds, as the temperature increases, solubility….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	…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decreases (goes down).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…stays the same.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…increases (goes up).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…drops suddenly.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6136" y="4358697"/>
            <a:ext cx="3240360" cy="230832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important skill in science is being able to interpret data (understand information) from charts and graphs. </a:t>
            </a:r>
          </a:p>
        </p:txBody>
      </p:sp>
    </p:spTree>
    <p:extLst>
      <p:ext uri="{BB962C8B-B14F-4D97-AF65-F5344CB8AC3E}">
        <p14:creationId xmlns:p14="http://schemas.microsoft.com/office/powerpoint/2010/main" val="296044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Interpreting data 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649" y="764704"/>
            <a:ext cx="5485470" cy="230832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line graph shows how the extension of a spring varies with the force applied to it.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a force of 9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Newtons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is applied, what extension is observed?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0.16 m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0.17 m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0.18 m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0.19 m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6136" y="3893742"/>
            <a:ext cx="3240360" cy="230832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important skill in science is being able to interpret data (understand information) from charts and graphs. </a:t>
            </a:r>
          </a:p>
        </p:txBody>
      </p:sp>
      <p:pic>
        <p:nvPicPr>
          <p:cNvPr id="4098" name="Picture 2" descr="http://a.files.bbci.co.uk/bam/live/content/zyfrcdm/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41281"/>
            <a:ext cx="3168352" cy="315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val 13"/>
          <p:cNvSpPr/>
          <p:nvPr/>
        </p:nvSpPr>
        <p:spPr>
          <a:xfrm>
            <a:off x="0" y="5082350"/>
            <a:ext cx="5292080" cy="1010946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82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Interpreting data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649" y="764704"/>
            <a:ext cx="4333343" cy="2800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graph shows how the distance of an object from a point changes over time.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the horizontal (flat) sections B and D, what is happening to the distance of the object from the point?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It’s d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ecreasing (going down)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It’s constant (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staying the same)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It’s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increasing (going up)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It’s making the velocity increase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004" y="764704"/>
            <a:ext cx="4428492" cy="2827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796136" y="3893742"/>
            <a:ext cx="3240360" cy="230832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important skill in science is being able to interpret data (understand information) from charts and graphs. </a:t>
            </a:r>
          </a:p>
        </p:txBody>
      </p:sp>
    </p:spTree>
    <p:extLst>
      <p:ext uri="{BB962C8B-B14F-4D97-AF65-F5344CB8AC3E}">
        <p14:creationId xmlns:p14="http://schemas.microsoft.com/office/powerpoint/2010/main" val="80931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Interpreting data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649" y="764704"/>
            <a:ext cx="3901295" cy="243143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pie chart shows the percentage of heat produced by different parts of our bodies.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part(s) of our body produces the least heat?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Intestines and liver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Skin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Lungs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6136" y="3893742"/>
            <a:ext cx="3240360" cy="230832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important skill in science is being able to interpret data (understand information) from charts and graphs.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689340"/>
            <a:ext cx="4824536" cy="3132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829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Interpreting data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649" y="764704"/>
            <a:ext cx="3469247" cy="2800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bar chart shows the melting points of different elements.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an estimate of the difference between the melting points of Sodium and Lithium?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6136" y="3893742"/>
            <a:ext cx="3240360" cy="230832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important skill in science is being able to interpret data (understand information) from charts and graphs. </a:t>
            </a:r>
          </a:p>
        </p:txBody>
      </p:sp>
      <p:pic>
        <p:nvPicPr>
          <p:cNvPr id="3074" name="Picture 2" descr="http://www.bbc.co.uk/staticarchive/a70c9051e7eab380866098a0afcf7eed81ccc64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92" y="791210"/>
            <a:ext cx="5200650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01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Interpreting data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649" y="764704"/>
            <a:ext cx="5485470" cy="230832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line graph shows how the extension of a spring varies with the force applied to it.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a force of 9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Newtons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is applied, what extension is observed?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0.16 m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0.17 m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0.18 m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0.19 m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6136" y="3893742"/>
            <a:ext cx="3240360" cy="230832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important skill in science is being able to interpret data (understand information) from charts and graphs. </a:t>
            </a:r>
          </a:p>
        </p:txBody>
      </p:sp>
      <p:pic>
        <p:nvPicPr>
          <p:cNvPr id="4098" name="Picture 2" descr="http://a.files.bbci.co.uk/bam/live/content/zyfrcdm/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41281"/>
            <a:ext cx="3168352" cy="315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779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452" y="615221"/>
            <a:ext cx="3843216" cy="360586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</p:pic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Interpreting data 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649" y="764704"/>
            <a:ext cx="4909407" cy="243143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graph shows how solubility in water changes as the temperature increases for different compounds.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compounds, as the temperature increases, solubility….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	…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decreases (goes down).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…stays the same.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…increases (goes up).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…drops suddenly.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6136" y="4358697"/>
            <a:ext cx="3240360" cy="230832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important skill in science is being able to interpret data (understand information) from charts and graphs. </a:t>
            </a:r>
          </a:p>
        </p:txBody>
      </p:sp>
      <p:sp>
        <p:nvSpPr>
          <p:cNvPr id="3" name="Oval 2"/>
          <p:cNvSpPr/>
          <p:nvPr/>
        </p:nvSpPr>
        <p:spPr>
          <a:xfrm>
            <a:off x="0" y="5082350"/>
            <a:ext cx="5292080" cy="1010946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69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Interpreting data 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649" y="764704"/>
            <a:ext cx="4333343" cy="2800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graph shows how the distance of an object from a point changes over time.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the horizontal (flat) sections B and D, what is happening to the distance of the object from the point?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It’s d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ecreasing (going down)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It’s constant (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staying the same)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It’s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increasing (going up)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It’s making the velocity increase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004" y="764704"/>
            <a:ext cx="4428492" cy="2827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796136" y="3893742"/>
            <a:ext cx="3240360" cy="230832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important skill in science is being able to interpret data (understand information) from charts and graphs. </a:t>
            </a:r>
          </a:p>
        </p:txBody>
      </p:sp>
      <p:sp>
        <p:nvSpPr>
          <p:cNvPr id="14" name="Oval 13"/>
          <p:cNvSpPr/>
          <p:nvPr/>
        </p:nvSpPr>
        <p:spPr>
          <a:xfrm>
            <a:off x="117492" y="4346044"/>
            <a:ext cx="5292080" cy="1010946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67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Interpreting data 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649" y="764704"/>
            <a:ext cx="3901295" cy="243143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pie chart shows the percentage of heat produced by different parts of our bodies.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part(s) of our body produces the least heat?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Intestines and liver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Muscles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Skin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Lungs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6136" y="3893742"/>
            <a:ext cx="3240360" cy="230832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important skill in science is being able to interpret data (understand information) from charts and graphs.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689340"/>
            <a:ext cx="4824536" cy="3132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val 13"/>
          <p:cNvSpPr/>
          <p:nvPr/>
        </p:nvSpPr>
        <p:spPr>
          <a:xfrm>
            <a:off x="-31721" y="5058128"/>
            <a:ext cx="5292080" cy="1010946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92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16632"/>
            <a:ext cx="8856984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Numeracy in Science –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Interpreting data - </a:t>
            </a:r>
            <a:r>
              <a:rPr lang="en-GB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6649" y="764704"/>
            <a:ext cx="3469247" cy="2800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bar chart shows the melting points of different elements.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an estimate of the difference between the melting points of Sodium and Lithium?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6649" y="3897032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6648" y="4620685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747" y="5373216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747" y="6218421"/>
            <a:ext cx="5485471" cy="46166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	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r>
              <a:rPr lang="en-GB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6136" y="3893742"/>
            <a:ext cx="3240360" cy="2308324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important skill in science is being able to interpret data (understand information) from charts and graphs. </a:t>
            </a:r>
          </a:p>
        </p:txBody>
      </p:sp>
      <p:pic>
        <p:nvPicPr>
          <p:cNvPr id="3074" name="Picture 2" descr="http://www.bbc.co.uk/staticarchive/a70c9051e7eab380866098a0afcf7eed81ccc64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92" y="791210"/>
            <a:ext cx="5200650" cy="2505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val 13"/>
          <p:cNvSpPr/>
          <p:nvPr/>
        </p:nvSpPr>
        <p:spPr>
          <a:xfrm>
            <a:off x="-17189" y="4362270"/>
            <a:ext cx="5292080" cy="1010946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97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616</Words>
  <Application>Microsoft Office PowerPoint</Application>
  <PresentationFormat>On-screen Show (4:3)</PresentationFormat>
  <Paragraphs>90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24</cp:revision>
  <dcterms:created xsi:type="dcterms:W3CDTF">2016-02-22T08:02:39Z</dcterms:created>
  <dcterms:modified xsi:type="dcterms:W3CDTF">2016-02-22T14:35:03Z</dcterms:modified>
</cp:coreProperties>
</file>