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14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624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07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788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747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170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268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85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6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30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853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46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E7D3B-F928-4851-B266-7608F0D05416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18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</a:t>
            </a:r>
            <a:r>
              <a:rPr lang="en-GB" sz="2400" b="1" smtClean="0">
                <a:latin typeface="Arial" panose="020B0604020202020204" pitchFamily="34" charset="0"/>
                <a:cs typeface="Arial" panose="020B0604020202020204" pitchFamily="34" charset="0"/>
              </a:rPr>
              <a:t>– Lines of best fit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55795" y="738060"/>
            <a:ext cx="3655193" cy="3724096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Scatter graphs can be plotted to show the relationship between different things.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This is a scatter graph showing how the length of spring varies with the mass hung from it.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Which of the following sentences describes the relationship between the mass and length?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9747" y="4613098"/>
            <a:ext cx="4166229" cy="83099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	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 the mass increases, the 	length decreases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48" y="738060"/>
            <a:ext cx="405765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89746" y="5596495"/>
            <a:ext cx="4166229" cy="83099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 the mass increases, the 	length increases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80333" y="4613097"/>
            <a:ext cx="4166229" cy="83099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 the mass decreases, 	the length increases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80332" y="5596495"/>
            <a:ext cx="4166229" cy="83099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 the mass increases, the 	length doubles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999" y="1251106"/>
            <a:ext cx="1278668" cy="2402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044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391" y="2492896"/>
            <a:ext cx="4067175" cy="40671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Lines of best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fit - </a:t>
            </a:r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9747" y="738060"/>
            <a:ext cx="8821241" cy="707886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This scatter graph has one or more outliers. 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Which of these would be the most accurate line of best fit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44535" y="3257024"/>
            <a:ext cx="493821" cy="461665"/>
          </a:xfrm>
          <a:prstGeom prst="rect">
            <a:avLst/>
          </a:prstGeom>
          <a:solidFill>
            <a:srgbClr val="FFFF99"/>
          </a:solidFill>
          <a:ln w="444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355" y="2406079"/>
            <a:ext cx="2432615" cy="3975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1156737" y="2116824"/>
            <a:ext cx="3112828" cy="3561381"/>
            <a:chOff x="1156737" y="2116824"/>
            <a:chExt cx="3112828" cy="3561381"/>
          </a:xfrm>
        </p:grpSpPr>
        <p:sp>
          <p:nvSpPr>
            <p:cNvPr id="9" name="TextBox 8"/>
            <p:cNvSpPr txBox="1"/>
            <p:nvPr/>
          </p:nvSpPr>
          <p:spPr>
            <a:xfrm>
              <a:off x="3775744" y="2406079"/>
              <a:ext cx="493821" cy="461665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GB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156737" y="2795360"/>
              <a:ext cx="493821" cy="461665"/>
            </a:xfrm>
            <a:prstGeom prst="rect">
              <a:avLst/>
            </a:prstGeom>
            <a:solidFill>
              <a:srgbClr val="FFFF99"/>
            </a:solidFill>
            <a:ln w="44450"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n-GB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055774" y="2116824"/>
              <a:ext cx="493821" cy="461665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endParaRPr lang="en-GB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1363031" y="2544961"/>
              <a:ext cx="2315085" cy="2794961"/>
              <a:chOff x="1363031" y="2544961"/>
              <a:chExt cx="2315085" cy="2794961"/>
            </a:xfrm>
          </p:grpSpPr>
          <p:sp>
            <p:nvSpPr>
              <p:cNvPr id="13" name="SMARTInkAnnotation4"/>
              <p:cNvSpPr/>
              <p:nvPr/>
            </p:nvSpPr>
            <p:spPr>
              <a:xfrm>
                <a:off x="1363031" y="2795360"/>
                <a:ext cx="2315085" cy="2544562"/>
              </a:xfrm>
              <a:custGeom>
                <a:avLst/>
                <a:gdLst/>
                <a:ahLst/>
                <a:cxnLst/>
                <a:rect l="0" t="0" r="0" b="0"/>
                <a:pathLst>
                  <a:path w="2315085" h="2544562">
                    <a:moveTo>
                      <a:pt x="8862" y="2535663"/>
                    </a:moveTo>
                    <a:lnTo>
                      <a:pt x="8862" y="2544485"/>
                    </a:lnTo>
                    <a:lnTo>
                      <a:pt x="4117" y="2544561"/>
                    </a:lnTo>
                    <a:lnTo>
                      <a:pt x="2719" y="2543580"/>
                    </a:lnTo>
                    <a:lnTo>
                      <a:pt x="1787" y="2541933"/>
                    </a:lnTo>
                    <a:lnTo>
                      <a:pt x="32" y="2536030"/>
                    </a:lnTo>
                    <a:lnTo>
                      <a:pt x="7629" y="2535696"/>
                    </a:lnTo>
                    <a:lnTo>
                      <a:pt x="3751" y="2535674"/>
                    </a:lnTo>
                    <a:lnTo>
                      <a:pt x="2475" y="2536662"/>
                    </a:lnTo>
                    <a:lnTo>
                      <a:pt x="1624" y="2538314"/>
                    </a:lnTo>
                    <a:lnTo>
                      <a:pt x="23" y="2544226"/>
                    </a:lnTo>
                    <a:lnTo>
                      <a:pt x="5093" y="2544521"/>
                    </a:lnTo>
                    <a:lnTo>
                      <a:pt x="2883" y="2544561"/>
                    </a:lnTo>
                    <a:lnTo>
                      <a:pt x="1896" y="2543580"/>
                    </a:lnTo>
                    <a:lnTo>
                      <a:pt x="1238" y="2541933"/>
                    </a:lnTo>
                    <a:lnTo>
                      <a:pt x="0" y="2536030"/>
                    </a:lnTo>
                    <a:lnTo>
                      <a:pt x="7626" y="2528008"/>
                    </a:lnTo>
                    <a:lnTo>
                      <a:pt x="8313" y="2524654"/>
                    </a:lnTo>
                    <a:lnTo>
                      <a:pt x="8830" y="2510517"/>
                    </a:lnTo>
                    <a:lnTo>
                      <a:pt x="11496" y="2506958"/>
                    </a:lnTo>
                    <a:lnTo>
                      <a:pt x="13598" y="2504621"/>
                    </a:lnTo>
                    <a:lnTo>
                      <a:pt x="14999" y="2502070"/>
                    </a:lnTo>
                    <a:lnTo>
                      <a:pt x="16555" y="2496590"/>
                    </a:lnTo>
                    <a:lnTo>
                      <a:pt x="17768" y="2470169"/>
                    </a:lnTo>
                    <a:lnTo>
                      <a:pt x="18772" y="2467196"/>
                    </a:lnTo>
                    <a:lnTo>
                      <a:pt x="22537" y="2461247"/>
                    </a:lnTo>
                    <a:lnTo>
                      <a:pt x="24871" y="2452650"/>
                    </a:lnTo>
                    <a:lnTo>
                      <a:pt x="27660" y="2416663"/>
                    </a:lnTo>
                    <a:lnTo>
                      <a:pt x="33800" y="2402318"/>
                    </a:lnTo>
                    <a:lnTo>
                      <a:pt x="36424" y="2385923"/>
                    </a:lnTo>
                    <a:lnTo>
                      <a:pt x="42705" y="2367877"/>
                    </a:lnTo>
                    <a:lnTo>
                      <a:pt x="44760" y="2359889"/>
                    </a:lnTo>
                    <a:lnTo>
                      <a:pt x="50508" y="2344235"/>
                    </a:lnTo>
                    <a:lnTo>
                      <a:pt x="56026" y="2303437"/>
                    </a:lnTo>
                    <a:lnTo>
                      <a:pt x="60578" y="2288262"/>
                    </a:lnTo>
                    <a:lnTo>
                      <a:pt x="62636" y="2279856"/>
                    </a:lnTo>
                    <a:lnTo>
                      <a:pt x="68386" y="2263967"/>
                    </a:lnTo>
                    <a:lnTo>
                      <a:pt x="73480" y="2240821"/>
                    </a:lnTo>
                    <a:lnTo>
                      <a:pt x="77309" y="2229005"/>
                    </a:lnTo>
                    <a:lnTo>
                      <a:pt x="91355" y="2161167"/>
                    </a:lnTo>
                    <a:lnTo>
                      <a:pt x="95186" y="2148955"/>
                    </a:lnTo>
                    <a:lnTo>
                      <a:pt x="98336" y="2130924"/>
                    </a:lnTo>
                    <a:lnTo>
                      <a:pt x="113659" y="2089184"/>
                    </a:lnTo>
                    <a:lnTo>
                      <a:pt x="118560" y="2046393"/>
                    </a:lnTo>
                    <a:lnTo>
                      <a:pt x="145966" y="1971729"/>
                    </a:lnTo>
                    <a:lnTo>
                      <a:pt x="167028" y="1898595"/>
                    </a:lnTo>
                    <a:lnTo>
                      <a:pt x="174800" y="1873960"/>
                    </a:lnTo>
                    <a:lnTo>
                      <a:pt x="188195" y="1812306"/>
                    </a:lnTo>
                    <a:lnTo>
                      <a:pt x="214470" y="1740368"/>
                    </a:lnTo>
                    <a:lnTo>
                      <a:pt x="237300" y="1677565"/>
                    </a:lnTo>
                    <a:lnTo>
                      <a:pt x="243136" y="1645173"/>
                    </a:lnTo>
                    <a:lnTo>
                      <a:pt x="249053" y="1630898"/>
                    </a:lnTo>
                    <a:lnTo>
                      <a:pt x="273292" y="1579935"/>
                    </a:lnTo>
                    <a:lnTo>
                      <a:pt x="309797" y="1481131"/>
                    </a:lnTo>
                    <a:lnTo>
                      <a:pt x="337613" y="1409674"/>
                    </a:lnTo>
                    <a:lnTo>
                      <a:pt x="372130" y="1338236"/>
                    </a:lnTo>
                    <a:lnTo>
                      <a:pt x="387241" y="1299066"/>
                    </a:lnTo>
                    <a:lnTo>
                      <a:pt x="406321" y="1267790"/>
                    </a:lnTo>
                    <a:lnTo>
                      <a:pt x="422382" y="1246744"/>
                    </a:lnTo>
                    <a:lnTo>
                      <a:pt x="466438" y="1164829"/>
                    </a:lnTo>
                    <a:lnTo>
                      <a:pt x="507822" y="1093675"/>
                    </a:lnTo>
                    <a:lnTo>
                      <a:pt x="529571" y="1067551"/>
                    </a:lnTo>
                    <a:lnTo>
                      <a:pt x="547110" y="1037403"/>
                    </a:lnTo>
                    <a:lnTo>
                      <a:pt x="574248" y="1004972"/>
                    </a:lnTo>
                    <a:lnTo>
                      <a:pt x="591801" y="974880"/>
                    </a:lnTo>
                    <a:lnTo>
                      <a:pt x="601663" y="960920"/>
                    </a:lnTo>
                    <a:lnTo>
                      <a:pt x="618735" y="930349"/>
                    </a:lnTo>
                    <a:lnTo>
                      <a:pt x="659307" y="880774"/>
                    </a:lnTo>
                    <a:lnTo>
                      <a:pt x="686918" y="854252"/>
                    </a:lnTo>
                    <a:lnTo>
                      <a:pt x="750940" y="776564"/>
                    </a:lnTo>
                    <a:lnTo>
                      <a:pt x="779609" y="746756"/>
                    </a:lnTo>
                    <a:lnTo>
                      <a:pt x="793316" y="728892"/>
                    </a:lnTo>
                    <a:lnTo>
                      <a:pt x="832640" y="693172"/>
                    </a:lnTo>
                    <a:lnTo>
                      <a:pt x="841130" y="681265"/>
                    </a:lnTo>
                    <a:lnTo>
                      <a:pt x="846771" y="676304"/>
                    </a:lnTo>
                    <a:lnTo>
                      <a:pt x="880992" y="653235"/>
                    </a:lnTo>
                    <a:lnTo>
                      <a:pt x="947430" y="588977"/>
                    </a:lnTo>
                    <a:lnTo>
                      <a:pt x="977236" y="560217"/>
                    </a:lnTo>
                    <a:lnTo>
                      <a:pt x="1047534" y="502562"/>
                    </a:lnTo>
                    <a:lnTo>
                      <a:pt x="1124306" y="445564"/>
                    </a:lnTo>
                    <a:lnTo>
                      <a:pt x="1143529" y="430739"/>
                    </a:lnTo>
                    <a:lnTo>
                      <a:pt x="1186876" y="400902"/>
                    </a:lnTo>
                    <a:lnTo>
                      <a:pt x="1206101" y="386087"/>
                    </a:lnTo>
                    <a:lnTo>
                      <a:pt x="1252097" y="358899"/>
                    </a:lnTo>
                    <a:lnTo>
                      <a:pt x="1268573" y="350799"/>
                    </a:lnTo>
                    <a:lnTo>
                      <a:pt x="1297984" y="332075"/>
                    </a:lnTo>
                    <a:lnTo>
                      <a:pt x="1368169" y="296227"/>
                    </a:lnTo>
                    <a:lnTo>
                      <a:pt x="1398695" y="282784"/>
                    </a:lnTo>
                    <a:lnTo>
                      <a:pt x="1440698" y="256891"/>
                    </a:lnTo>
                    <a:lnTo>
                      <a:pt x="1474160" y="242970"/>
                    </a:lnTo>
                    <a:lnTo>
                      <a:pt x="1503576" y="224786"/>
                    </a:lnTo>
                    <a:lnTo>
                      <a:pt x="1575074" y="196135"/>
                    </a:lnTo>
                    <a:lnTo>
                      <a:pt x="1645273" y="166652"/>
                    </a:lnTo>
                    <a:lnTo>
                      <a:pt x="1691282" y="143059"/>
                    </a:lnTo>
                    <a:lnTo>
                      <a:pt x="1728169" y="128689"/>
                    </a:lnTo>
                    <a:lnTo>
                      <a:pt x="1796750" y="112376"/>
                    </a:lnTo>
                    <a:lnTo>
                      <a:pt x="1868513" y="85943"/>
                    </a:lnTo>
                    <a:lnTo>
                      <a:pt x="1897827" y="75037"/>
                    </a:lnTo>
                    <a:lnTo>
                      <a:pt x="1969339" y="62078"/>
                    </a:lnTo>
                    <a:lnTo>
                      <a:pt x="2002791" y="55256"/>
                    </a:lnTo>
                    <a:lnTo>
                      <a:pt x="2019361" y="53127"/>
                    </a:lnTo>
                    <a:lnTo>
                      <a:pt x="2048832" y="46322"/>
                    </a:lnTo>
                    <a:lnTo>
                      <a:pt x="2064654" y="44196"/>
                    </a:lnTo>
                    <a:lnTo>
                      <a:pt x="2093645" y="37392"/>
                    </a:lnTo>
                    <a:lnTo>
                      <a:pt x="2109401" y="35266"/>
                    </a:lnTo>
                    <a:lnTo>
                      <a:pt x="2135701" y="28462"/>
                    </a:lnTo>
                    <a:lnTo>
                      <a:pt x="2183958" y="25509"/>
                    </a:lnTo>
                    <a:lnTo>
                      <a:pt x="2209029" y="18743"/>
                    </a:lnTo>
                    <a:lnTo>
                      <a:pt x="2245805" y="16573"/>
                    </a:lnTo>
                    <a:lnTo>
                      <a:pt x="2260715" y="10438"/>
                    </a:lnTo>
                    <a:lnTo>
                      <a:pt x="2270109" y="8809"/>
                    </a:lnTo>
                    <a:lnTo>
                      <a:pt x="2314972" y="8562"/>
                    </a:lnTo>
                    <a:lnTo>
                      <a:pt x="2315081" y="0"/>
                    </a:lnTo>
                    <a:lnTo>
                      <a:pt x="2315084" y="8562"/>
                    </a:lnTo>
                  </a:path>
                </a:pathLst>
              </a:custGeom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SMARTInkAnnotation5"/>
              <p:cNvSpPr/>
              <p:nvPr/>
            </p:nvSpPr>
            <p:spPr>
              <a:xfrm>
                <a:off x="1541731" y="2544961"/>
                <a:ext cx="1760954" cy="2785696"/>
              </a:xfrm>
              <a:custGeom>
                <a:avLst/>
                <a:gdLst/>
                <a:ahLst/>
                <a:cxnLst/>
                <a:rect l="0" t="0" r="0" b="0"/>
                <a:pathLst>
                  <a:path w="1760954" h="2785696">
                    <a:moveTo>
                      <a:pt x="0" y="2777132"/>
                    </a:moveTo>
                    <a:lnTo>
                      <a:pt x="5150" y="2771988"/>
                    </a:lnTo>
                    <a:lnTo>
                      <a:pt x="2951" y="2774184"/>
                    </a:lnTo>
                    <a:lnTo>
                      <a:pt x="2961" y="2775167"/>
                    </a:lnTo>
                    <a:lnTo>
                      <a:pt x="3960" y="2775823"/>
                    </a:lnTo>
                    <a:lnTo>
                      <a:pt x="7719" y="2776551"/>
                    </a:lnTo>
                    <a:lnTo>
                      <a:pt x="31154" y="2777131"/>
                    </a:lnTo>
                    <a:lnTo>
                      <a:pt x="33681" y="2778124"/>
                    </a:lnTo>
                    <a:lnTo>
                      <a:pt x="41983" y="2783269"/>
                    </a:lnTo>
                    <a:lnTo>
                      <a:pt x="47793" y="2784821"/>
                    </a:lnTo>
                    <a:lnTo>
                      <a:pt x="56648" y="2785695"/>
                    </a:lnTo>
                    <a:lnTo>
                      <a:pt x="59616" y="2784825"/>
                    </a:lnTo>
                    <a:lnTo>
                      <a:pt x="69748" y="2778342"/>
                    </a:lnTo>
                    <a:lnTo>
                      <a:pt x="73376" y="2777670"/>
                    </a:lnTo>
                    <a:lnTo>
                      <a:pt x="100174" y="2777164"/>
                    </a:lnTo>
                    <a:lnTo>
                      <a:pt x="103531" y="2776161"/>
                    </a:lnTo>
                    <a:lnTo>
                      <a:pt x="113002" y="2771002"/>
                    </a:lnTo>
                    <a:lnTo>
                      <a:pt x="119085" y="2769447"/>
                    </a:lnTo>
                    <a:lnTo>
                      <a:pt x="144750" y="2768312"/>
                    </a:lnTo>
                    <a:lnTo>
                      <a:pt x="148147" y="2767284"/>
                    </a:lnTo>
                    <a:lnTo>
                      <a:pt x="158666" y="2762088"/>
                    </a:lnTo>
                    <a:lnTo>
                      <a:pt x="179513" y="2759829"/>
                    </a:lnTo>
                    <a:lnTo>
                      <a:pt x="185227" y="2759644"/>
                    </a:lnTo>
                    <a:lnTo>
                      <a:pt x="190029" y="2758528"/>
                    </a:lnTo>
                    <a:lnTo>
                      <a:pt x="202527" y="2753210"/>
                    </a:lnTo>
                    <a:lnTo>
                      <a:pt x="224043" y="2750910"/>
                    </a:lnTo>
                    <a:lnTo>
                      <a:pt x="229811" y="2750722"/>
                    </a:lnTo>
                    <a:lnTo>
                      <a:pt x="241518" y="2747866"/>
                    </a:lnTo>
                    <a:lnTo>
                      <a:pt x="256628" y="2743326"/>
                    </a:lnTo>
                    <a:lnTo>
                      <a:pt x="265024" y="2741271"/>
                    </a:lnTo>
                    <a:lnTo>
                      <a:pt x="280919" y="2735529"/>
                    </a:lnTo>
                    <a:lnTo>
                      <a:pt x="304086" y="2730440"/>
                    </a:lnTo>
                    <a:lnTo>
                      <a:pt x="314919" y="2725622"/>
                    </a:lnTo>
                    <a:lnTo>
                      <a:pt x="323045" y="2720175"/>
                    </a:lnTo>
                    <a:lnTo>
                      <a:pt x="332616" y="2717091"/>
                    </a:lnTo>
                    <a:lnTo>
                      <a:pt x="343491" y="2714729"/>
                    </a:lnTo>
                    <a:lnTo>
                      <a:pt x="390362" y="2693677"/>
                    </a:lnTo>
                    <a:lnTo>
                      <a:pt x="441229" y="2664022"/>
                    </a:lnTo>
                    <a:lnTo>
                      <a:pt x="462220" y="2652116"/>
                    </a:lnTo>
                    <a:lnTo>
                      <a:pt x="475637" y="2643187"/>
                    </a:lnTo>
                    <a:lnTo>
                      <a:pt x="521506" y="2618383"/>
                    </a:lnTo>
                    <a:lnTo>
                      <a:pt x="557195" y="2593414"/>
                    </a:lnTo>
                    <a:lnTo>
                      <a:pt x="578378" y="2580843"/>
                    </a:lnTo>
                    <a:lnTo>
                      <a:pt x="620005" y="2548771"/>
                    </a:lnTo>
                    <a:lnTo>
                      <a:pt x="640997" y="2536196"/>
                    </a:lnTo>
                    <a:lnTo>
                      <a:pt x="682579" y="2504123"/>
                    </a:lnTo>
                    <a:lnTo>
                      <a:pt x="703569" y="2491547"/>
                    </a:lnTo>
                    <a:lnTo>
                      <a:pt x="744158" y="2458482"/>
                    </a:lnTo>
                    <a:lnTo>
                      <a:pt x="756712" y="2443821"/>
                    </a:lnTo>
                    <a:lnTo>
                      <a:pt x="788650" y="2420123"/>
                    </a:lnTo>
                    <a:lnTo>
                      <a:pt x="799440" y="2413079"/>
                    </a:lnTo>
                    <a:lnTo>
                      <a:pt x="850783" y="2364741"/>
                    </a:lnTo>
                    <a:lnTo>
                      <a:pt x="898746" y="2315869"/>
                    </a:lnTo>
                    <a:lnTo>
                      <a:pt x="905315" y="2305560"/>
                    </a:lnTo>
                    <a:lnTo>
                      <a:pt x="914194" y="2297008"/>
                    </a:lnTo>
                    <a:lnTo>
                      <a:pt x="919342" y="2293339"/>
                    </a:lnTo>
                    <a:lnTo>
                      <a:pt x="927712" y="2283971"/>
                    </a:lnTo>
                    <a:lnTo>
                      <a:pt x="931334" y="2278693"/>
                    </a:lnTo>
                    <a:lnTo>
                      <a:pt x="940656" y="2270185"/>
                    </a:lnTo>
                    <a:lnTo>
                      <a:pt x="945923" y="2266527"/>
                    </a:lnTo>
                    <a:lnTo>
                      <a:pt x="954424" y="2257171"/>
                    </a:lnTo>
                    <a:lnTo>
                      <a:pt x="972080" y="2235313"/>
                    </a:lnTo>
                    <a:lnTo>
                      <a:pt x="997319" y="2208524"/>
                    </a:lnTo>
                    <a:lnTo>
                      <a:pt x="1017703" y="2181417"/>
                    </a:lnTo>
                    <a:lnTo>
                      <a:pt x="1033076" y="2164065"/>
                    </a:lnTo>
                    <a:lnTo>
                      <a:pt x="1039508" y="2153755"/>
                    </a:lnTo>
                    <a:lnTo>
                      <a:pt x="1048326" y="2145203"/>
                    </a:lnTo>
                    <a:lnTo>
                      <a:pt x="1053458" y="2141534"/>
                    </a:lnTo>
                    <a:lnTo>
                      <a:pt x="1061809" y="2132166"/>
                    </a:lnTo>
                    <a:lnTo>
                      <a:pt x="1116139" y="2047763"/>
                    </a:lnTo>
                    <a:lnTo>
                      <a:pt x="1134681" y="2018094"/>
                    </a:lnTo>
                    <a:lnTo>
                      <a:pt x="1144009" y="2002891"/>
                    </a:lnTo>
                    <a:lnTo>
                      <a:pt x="1153062" y="1989457"/>
                    </a:lnTo>
                    <a:lnTo>
                      <a:pt x="1177940" y="1943622"/>
                    </a:lnTo>
                    <a:lnTo>
                      <a:pt x="1199542" y="1913920"/>
                    </a:lnTo>
                    <a:lnTo>
                      <a:pt x="1203543" y="1902019"/>
                    </a:lnTo>
                    <a:lnTo>
                      <a:pt x="1206315" y="1890116"/>
                    </a:lnTo>
                    <a:lnTo>
                      <a:pt x="1227701" y="1842493"/>
                    </a:lnTo>
                    <a:lnTo>
                      <a:pt x="1278207" y="1759149"/>
                    </a:lnTo>
                    <a:lnTo>
                      <a:pt x="1334868" y="1646039"/>
                    </a:lnTo>
                    <a:lnTo>
                      <a:pt x="1372609" y="1559791"/>
                    </a:lnTo>
                    <a:lnTo>
                      <a:pt x="1378446" y="1535921"/>
                    </a:lnTo>
                    <a:lnTo>
                      <a:pt x="1403447" y="1477907"/>
                    </a:lnTo>
                    <a:lnTo>
                      <a:pt x="1406410" y="1473427"/>
                    </a:lnTo>
                    <a:lnTo>
                      <a:pt x="1409703" y="1460513"/>
                    </a:lnTo>
                    <a:lnTo>
                      <a:pt x="1412160" y="1445843"/>
                    </a:lnTo>
                    <a:lnTo>
                      <a:pt x="1427482" y="1408108"/>
                    </a:lnTo>
                    <a:lnTo>
                      <a:pt x="1435254" y="1390112"/>
                    </a:lnTo>
                    <a:lnTo>
                      <a:pt x="1445948" y="1348204"/>
                    </a:lnTo>
                    <a:lnTo>
                      <a:pt x="1470958" y="1291901"/>
                    </a:lnTo>
                    <a:lnTo>
                      <a:pt x="1476778" y="1268030"/>
                    </a:lnTo>
                    <a:lnTo>
                      <a:pt x="1489060" y="1237260"/>
                    </a:lnTo>
                    <a:lnTo>
                      <a:pt x="1494700" y="1207370"/>
                    </a:lnTo>
                    <a:lnTo>
                      <a:pt x="1508184" y="1169953"/>
                    </a:lnTo>
                    <a:lnTo>
                      <a:pt x="1510556" y="1157955"/>
                    </a:lnTo>
                    <a:lnTo>
                      <a:pt x="1526062" y="1116215"/>
                    </a:lnTo>
                    <a:lnTo>
                      <a:pt x="1528433" y="1104307"/>
                    </a:lnTo>
                    <a:lnTo>
                      <a:pt x="1534359" y="1086446"/>
                    </a:lnTo>
                    <a:lnTo>
                      <a:pt x="1539513" y="1062633"/>
                    </a:lnTo>
                    <a:lnTo>
                      <a:pt x="1551653" y="1032867"/>
                    </a:lnTo>
                    <a:lnTo>
                      <a:pt x="1557276" y="1009055"/>
                    </a:lnTo>
                    <a:lnTo>
                      <a:pt x="1561177" y="997148"/>
                    </a:lnTo>
                    <a:lnTo>
                      <a:pt x="1566330" y="973336"/>
                    </a:lnTo>
                    <a:lnTo>
                      <a:pt x="1570167" y="961430"/>
                    </a:lnTo>
                    <a:lnTo>
                      <a:pt x="1573321" y="943570"/>
                    </a:lnTo>
                    <a:lnTo>
                      <a:pt x="1589072" y="892417"/>
                    </a:lnTo>
                    <a:lnTo>
                      <a:pt x="1591200" y="880817"/>
                    </a:lnTo>
                    <a:lnTo>
                      <a:pt x="1596988" y="863131"/>
                    </a:lnTo>
                    <a:lnTo>
                      <a:pt x="1600138" y="845322"/>
                    </a:lnTo>
                    <a:lnTo>
                      <a:pt x="1605927" y="827478"/>
                    </a:lnTo>
                    <a:lnTo>
                      <a:pt x="1609077" y="809623"/>
                    </a:lnTo>
                    <a:lnTo>
                      <a:pt x="1614866" y="791765"/>
                    </a:lnTo>
                    <a:lnTo>
                      <a:pt x="1618016" y="773906"/>
                    </a:lnTo>
                    <a:lnTo>
                      <a:pt x="1625508" y="748881"/>
                    </a:lnTo>
                    <a:lnTo>
                      <a:pt x="1627594" y="728430"/>
                    </a:lnTo>
                    <a:lnTo>
                      <a:pt x="1633892" y="705282"/>
                    </a:lnTo>
                    <a:lnTo>
                      <a:pt x="1636549" y="675658"/>
                    </a:lnTo>
                    <a:lnTo>
                      <a:pt x="1642834" y="651863"/>
                    </a:lnTo>
                    <a:lnTo>
                      <a:pt x="1644890" y="639959"/>
                    </a:lnTo>
                    <a:lnTo>
                      <a:pt x="1651655" y="616148"/>
                    </a:lnTo>
                    <a:lnTo>
                      <a:pt x="1654412" y="586383"/>
                    </a:lnTo>
                    <a:lnTo>
                      <a:pt x="1660709" y="562570"/>
                    </a:lnTo>
                    <a:lnTo>
                      <a:pt x="1663366" y="532805"/>
                    </a:lnTo>
                    <a:lnTo>
                      <a:pt x="1678471" y="481652"/>
                    </a:lnTo>
                    <a:lnTo>
                      <a:pt x="1681417" y="434557"/>
                    </a:lnTo>
                    <a:lnTo>
                      <a:pt x="1687562" y="410762"/>
                    </a:lnTo>
                    <a:lnTo>
                      <a:pt x="1689600" y="398858"/>
                    </a:lnTo>
                    <a:lnTo>
                      <a:pt x="1696352" y="375047"/>
                    </a:lnTo>
                    <a:lnTo>
                      <a:pt x="1698472" y="363141"/>
                    </a:lnTo>
                    <a:lnTo>
                      <a:pt x="1704257" y="345281"/>
                    </a:lnTo>
                    <a:lnTo>
                      <a:pt x="1709789" y="303610"/>
                    </a:lnTo>
                    <a:lnTo>
                      <a:pt x="1714341" y="288396"/>
                    </a:lnTo>
                    <a:lnTo>
                      <a:pt x="1716006" y="264087"/>
                    </a:lnTo>
                    <a:lnTo>
                      <a:pt x="1716146" y="252640"/>
                    </a:lnTo>
                    <a:lnTo>
                      <a:pt x="1717177" y="247802"/>
                    </a:lnTo>
                    <a:lnTo>
                      <a:pt x="1722379" y="235259"/>
                    </a:lnTo>
                    <a:lnTo>
                      <a:pt x="1724641" y="213746"/>
                    </a:lnTo>
                    <a:lnTo>
                      <a:pt x="1724826" y="207982"/>
                    </a:lnTo>
                    <a:lnTo>
                      <a:pt x="1725943" y="203147"/>
                    </a:lnTo>
                    <a:lnTo>
                      <a:pt x="1731267" y="190609"/>
                    </a:lnTo>
                    <a:lnTo>
                      <a:pt x="1734280" y="175760"/>
                    </a:lnTo>
                    <a:lnTo>
                      <a:pt x="1740027" y="163643"/>
                    </a:lnTo>
                    <a:lnTo>
                      <a:pt x="1742473" y="144919"/>
                    </a:lnTo>
                    <a:lnTo>
                      <a:pt x="1743072" y="95370"/>
                    </a:lnTo>
                    <a:lnTo>
                      <a:pt x="1744066" y="92353"/>
                    </a:lnTo>
                    <a:lnTo>
                      <a:pt x="1749217" y="83367"/>
                    </a:lnTo>
                    <a:lnTo>
                      <a:pt x="1750771" y="77401"/>
                    </a:lnTo>
                    <a:lnTo>
                      <a:pt x="1751981" y="49728"/>
                    </a:lnTo>
                    <a:lnTo>
                      <a:pt x="1752985" y="47043"/>
                    </a:lnTo>
                    <a:lnTo>
                      <a:pt x="1758151" y="38523"/>
                    </a:lnTo>
                    <a:lnTo>
                      <a:pt x="1760583" y="28530"/>
                    </a:lnTo>
                    <a:lnTo>
                      <a:pt x="1759713" y="26958"/>
                    </a:lnTo>
                    <a:lnTo>
                      <a:pt x="1756098" y="22565"/>
                    </a:lnTo>
                    <a:lnTo>
                      <a:pt x="1754736" y="20004"/>
                    </a:lnTo>
                    <a:lnTo>
                      <a:pt x="1752372" y="10584"/>
                    </a:lnTo>
                    <a:lnTo>
                      <a:pt x="1753246" y="10033"/>
                    </a:lnTo>
                    <a:lnTo>
                      <a:pt x="1759742" y="9075"/>
                    </a:lnTo>
                    <a:lnTo>
                      <a:pt x="1760145" y="8034"/>
                    </a:lnTo>
                    <a:lnTo>
                      <a:pt x="1760952" y="4"/>
                    </a:lnTo>
                    <a:lnTo>
                      <a:pt x="1760952" y="3"/>
                    </a:lnTo>
                    <a:lnTo>
                      <a:pt x="1760953" y="0"/>
                    </a:lnTo>
                  </a:path>
                </a:pathLst>
              </a:custGeom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22" name="Straight Connector 21"/>
            <p:cNvCxnSpPr/>
            <p:nvPr/>
          </p:nvCxnSpPr>
          <p:spPr>
            <a:xfrm>
              <a:off x="1541731" y="2492896"/>
              <a:ext cx="2234760" cy="3185309"/>
            </a:xfrm>
            <a:prstGeom prst="line">
              <a:avLst/>
            </a:prstGeom>
            <a:ln w="444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Connector 24"/>
          <p:cNvCxnSpPr/>
          <p:nvPr/>
        </p:nvCxnSpPr>
        <p:spPr>
          <a:xfrm flipV="1">
            <a:off x="1156737" y="3487857"/>
            <a:ext cx="2767191" cy="2029375"/>
          </a:xfrm>
          <a:prstGeom prst="line">
            <a:avLst/>
          </a:prstGeom>
          <a:ln w="444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6489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</a:t>
            </a:r>
            <a:r>
              <a:rPr lang="en-GB" sz="2400" b="1" smtClean="0">
                <a:latin typeface="Arial" panose="020B0604020202020204" pitchFamily="34" charset="0"/>
                <a:cs typeface="Arial" panose="020B0604020202020204" pitchFamily="34" charset="0"/>
              </a:rPr>
              <a:t>– Lines of best fit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55795" y="738060"/>
            <a:ext cx="3655193" cy="2862322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Scatter graphs can be plotted to show the relationship between different things.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line of best fit is used to show the general trend.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Which of these is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true about a line of best fit?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9747" y="4443538"/>
            <a:ext cx="855681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	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It should have roughly as many points above it as below it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4239" y="5074763"/>
            <a:ext cx="8582322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It should always go through (0, 0)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9747" y="5673032"/>
            <a:ext cx="855681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It should go through as many of the points as possible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6266929"/>
            <a:ext cx="8567049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It should be either a straight line or a smooth curve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47" y="730493"/>
            <a:ext cx="4903374" cy="3274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 flipV="1">
            <a:off x="755576" y="1273975"/>
            <a:ext cx="3528392" cy="21876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38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39" y="1700808"/>
            <a:ext cx="2847975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</a:t>
            </a:r>
            <a:r>
              <a:rPr lang="en-GB" sz="2400" b="1" smtClean="0">
                <a:latin typeface="Arial" panose="020B0604020202020204" pitchFamily="34" charset="0"/>
                <a:cs typeface="Arial" panose="020B0604020202020204" pitchFamily="34" charset="0"/>
              </a:rPr>
              <a:t>– Lines of best fit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9747" y="738060"/>
            <a:ext cx="8821241" cy="83099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line of best fit is used to show the general trend.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Which of these is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 good  line of best fit?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95736" y="3212976"/>
            <a:ext cx="49382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6012" y="1700807"/>
            <a:ext cx="3061742" cy="245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508104" y="3244309"/>
            <a:ext cx="49382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47" y="4352851"/>
            <a:ext cx="3128312" cy="2308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2442646" y="5506893"/>
            <a:ext cx="49382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556" y="4352851"/>
            <a:ext cx="3549062" cy="2333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6670843" y="5519605"/>
            <a:ext cx="49382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96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391" y="2492896"/>
            <a:ext cx="4067175" cy="40671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</a:t>
            </a:r>
            <a:r>
              <a:rPr lang="en-GB" sz="2400" b="1" smtClean="0">
                <a:latin typeface="Arial" panose="020B0604020202020204" pitchFamily="34" charset="0"/>
                <a:cs typeface="Arial" panose="020B0604020202020204" pitchFamily="34" charset="0"/>
              </a:rPr>
              <a:t>– Lines of best fit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9747" y="738060"/>
            <a:ext cx="8821241" cy="156966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Sometimes you will have points on your scatter graph that look out of place – they don’t seem to fit into the general pattern.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These are called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outliers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Which of these points is an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outlier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75744" y="2406079"/>
            <a:ext cx="49382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03648" y="2636912"/>
            <a:ext cx="49382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56737" y="5447373"/>
            <a:ext cx="49382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76491" y="3201328"/>
            <a:ext cx="49382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825460" y="2972689"/>
            <a:ext cx="338509" cy="2880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3418367" y="2684657"/>
            <a:ext cx="338509" cy="2880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3465332" y="3662636"/>
            <a:ext cx="338509" cy="2880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1509843" y="5303357"/>
            <a:ext cx="338509" cy="2880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355" y="2406079"/>
            <a:ext cx="2432615" cy="3975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599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391" y="2492896"/>
            <a:ext cx="4067175" cy="40671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</a:t>
            </a:r>
            <a:r>
              <a:rPr lang="en-GB" sz="2400" b="1" smtClean="0">
                <a:latin typeface="Arial" panose="020B0604020202020204" pitchFamily="34" charset="0"/>
                <a:cs typeface="Arial" panose="020B0604020202020204" pitchFamily="34" charset="0"/>
              </a:rPr>
              <a:t>– Lines of best fit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9747" y="738060"/>
            <a:ext cx="8821241" cy="707886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This scatter graph has one or more outliers. 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Which of these would be the most accurate line of best fit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75744" y="2406079"/>
            <a:ext cx="493821" cy="461665"/>
          </a:xfrm>
          <a:prstGeom prst="rect">
            <a:avLst/>
          </a:prstGeom>
          <a:solidFill>
            <a:srgbClr val="FFFF99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56737" y="2795360"/>
            <a:ext cx="493821" cy="461665"/>
          </a:xfrm>
          <a:prstGeom prst="rect">
            <a:avLst/>
          </a:prstGeom>
          <a:solidFill>
            <a:srgbClr val="FFFF99"/>
          </a:solidFill>
          <a:ln w="444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44535" y="3257024"/>
            <a:ext cx="493821" cy="461665"/>
          </a:xfrm>
          <a:prstGeom prst="rect">
            <a:avLst/>
          </a:prstGeom>
          <a:solidFill>
            <a:srgbClr val="FFFF99"/>
          </a:solidFill>
          <a:ln w="444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55774" y="2116824"/>
            <a:ext cx="49382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355" y="2406079"/>
            <a:ext cx="2432615" cy="3975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Group 19"/>
          <p:cNvGrpSpPr/>
          <p:nvPr/>
        </p:nvGrpSpPr>
        <p:grpSpPr>
          <a:xfrm>
            <a:off x="1363031" y="2544961"/>
            <a:ext cx="2315085" cy="2794961"/>
            <a:chOff x="1363031" y="2544961"/>
            <a:chExt cx="2315085" cy="2794961"/>
          </a:xfrm>
        </p:grpSpPr>
        <p:sp>
          <p:nvSpPr>
            <p:cNvPr id="13" name="SMARTInkAnnotation4"/>
            <p:cNvSpPr/>
            <p:nvPr/>
          </p:nvSpPr>
          <p:spPr>
            <a:xfrm>
              <a:off x="1363031" y="2795360"/>
              <a:ext cx="2315085" cy="2544562"/>
            </a:xfrm>
            <a:custGeom>
              <a:avLst/>
              <a:gdLst/>
              <a:ahLst/>
              <a:cxnLst/>
              <a:rect l="0" t="0" r="0" b="0"/>
              <a:pathLst>
                <a:path w="2315085" h="2544562">
                  <a:moveTo>
                    <a:pt x="8862" y="2535663"/>
                  </a:moveTo>
                  <a:lnTo>
                    <a:pt x="8862" y="2544485"/>
                  </a:lnTo>
                  <a:lnTo>
                    <a:pt x="4117" y="2544561"/>
                  </a:lnTo>
                  <a:lnTo>
                    <a:pt x="2719" y="2543580"/>
                  </a:lnTo>
                  <a:lnTo>
                    <a:pt x="1787" y="2541933"/>
                  </a:lnTo>
                  <a:lnTo>
                    <a:pt x="32" y="2536030"/>
                  </a:lnTo>
                  <a:lnTo>
                    <a:pt x="7629" y="2535696"/>
                  </a:lnTo>
                  <a:lnTo>
                    <a:pt x="3751" y="2535674"/>
                  </a:lnTo>
                  <a:lnTo>
                    <a:pt x="2475" y="2536662"/>
                  </a:lnTo>
                  <a:lnTo>
                    <a:pt x="1624" y="2538314"/>
                  </a:lnTo>
                  <a:lnTo>
                    <a:pt x="23" y="2544226"/>
                  </a:lnTo>
                  <a:lnTo>
                    <a:pt x="5093" y="2544521"/>
                  </a:lnTo>
                  <a:lnTo>
                    <a:pt x="2883" y="2544561"/>
                  </a:lnTo>
                  <a:lnTo>
                    <a:pt x="1896" y="2543580"/>
                  </a:lnTo>
                  <a:lnTo>
                    <a:pt x="1238" y="2541933"/>
                  </a:lnTo>
                  <a:lnTo>
                    <a:pt x="0" y="2536030"/>
                  </a:lnTo>
                  <a:lnTo>
                    <a:pt x="7626" y="2528008"/>
                  </a:lnTo>
                  <a:lnTo>
                    <a:pt x="8313" y="2524654"/>
                  </a:lnTo>
                  <a:lnTo>
                    <a:pt x="8830" y="2510517"/>
                  </a:lnTo>
                  <a:lnTo>
                    <a:pt x="11496" y="2506958"/>
                  </a:lnTo>
                  <a:lnTo>
                    <a:pt x="13598" y="2504621"/>
                  </a:lnTo>
                  <a:lnTo>
                    <a:pt x="14999" y="2502070"/>
                  </a:lnTo>
                  <a:lnTo>
                    <a:pt x="16555" y="2496590"/>
                  </a:lnTo>
                  <a:lnTo>
                    <a:pt x="17768" y="2470169"/>
                  </a:lnTo>
                  <a:lnTo>
                    <a:pt x="18772" y="2467196"/>
                  </a:lnTo>
                  <a:lnTo>
                    <a:pt x="22537" y="2461247"/>
                  </a:lnTo>
                  <a:lnTo>
                    <a:pt x="24871" y="2452650"/>
                  </a:lnTo>
                  <a:lnTo>
                    <a:pt x="27660" y="2416663"/>
                  </a:lnTo>
                  <a:lnTo>
                    <a:pt x="33800" y="2402318"/>
                  </a:lnTo>
                  <a:lnTo>
                    <a:pt x="36424" y="2385923"/>
                  </a:lnTo>
                  <a:lnTo>
                    <a:pt x="42705" y="2367877"/>
                  </a:lnTo>
                  <a:lnTo>
                    <a:pt x="44760" y="2359889"/>
                  </a:lnTo>
                  <a:lnTo>
                    <a:pt x="50508" y="2344235"/>
                  </a:lnTo>
                  <a:lnTo>
                    <a:pt x="56026" y="2303437"/>
                  </a:lnTo>
                  <a:lnTo>
                    <a:pt x="60578" y="2288262"/>
                  </a:lnTo>
                  <a:lnTo>
                    <a:pt x="62636" y="2279856"/>
                  </a:lnTo>
                  <a:lnTo>
                    <a:pt x="68386" y="2263967"/>
                  </a:lnTo>
                  <a:lnTo>
                    <a:pt x="73480" y="2240821"/>
                  </a:lnTo>
                  <a:lnTo>
                    <a:pt x="77309" y="2229005"/>
                  </a:lnTo>
                  <a:lnTo>
                    <a:pt x="91355" y="2161167"/>
                  </a:lnTo>
                  <a:lnTo>
                    <a:pt x="95186" y="2148955"/>
                  </a:lnTo>
                  <a:lnTo>
                    <a:pt x="98336" y="2130924"/>
                  </a:lnTo>
                  <a:lnTo>
                    <a:pt x="113659" y="2089184"/>
                  </a:lnTo>
                  <a:lnTo>
                    <a:pt x="118560" y="2046393"/>
                  </a:lnTo>
                  <a:lnTo>
                    <a:pt x="145966" y="1971729"/>
                  </a:lnTo>
                  <a:lnTo>
                    <a:pt x="167028" y="1898595"/>
                  </a:lnTo>
                  <a:lnTo>
                    <a:pt x="174800" y="1873960"/>
                  </a:lnTo>
                  <a:lnTo>
                    <a:pt x="188195" y="1812306"/>
                  </a:lnTo>
                  <a:lnTo>
                    <a:pt x="214470" y="1740368"/>
                  </a:lnTo>
                  <a:lnTo>
                    <a:pt x="237300" y="1677565"/>
                  </a:lnTo>
                  <a:lnTo>
                    <a:pt x="243136" y="1645173"/>
                  </a:lnTo>
                  <a:lnTo>
                    <a:pt x="249053" y="1630898"/>
                  </a:lnTo>
                  <a:lnTo>
                    <a:pt x="273292" y="1579935"/>
                  </a:lnTo>
                  <a:lnTo>
                    <a:pt x="309797" y="1481131"/>
                  </a:lnTo>
                  <a:lnTo>
                    <a:pt x="337613" y="1409674"/>
                  </a:lnTo>
                  <a:lnTo>
                    <a:pt x="372130" y="1338236"/>
                  </a:lnTo>
                  <a:lnTo>
                    <a:pt x="387241" y="1299066"/>
                  </a:lnTo>
                  <a:lnTo>
                    <a:pt x="406321" y="1267790"/>
                  </a:lnTo>
                  <a:lnTo>
                    <a:pt x="422382" y="1246744"/>
                  </a:lnTo>
                  <a:lnTo>
                    <a:pt x="466438" y="1164829"/>
                  </a:lnTo>
                  <a:lnTo>
                    <a:pt x="507822" y="1093675"/>
                  </a:lnTo>
                  <a:lnTo>
                    <a:pt x="529571" y="1067551"/>
                  </a:lnTo>
                  <a:lnTo>
                    <a:pt x="547110" y="1037403"/>
                  </a:lnTo>
                  <a:lnTo>
                    <a:pt x="574248" y="1004972"/>
                  </a:lnTo>
                  <a:lnTo>
                    <a:pt x="591801" y="974880"/>
                  </a:lnTo>
                  <a:lnTo>
                    <a:pt x="601663" y="960920"/>
                  </a:lnTo>
                  <a:lnTo>
                    <a:pt x="618735" y="930349"/>
                  </a:lnTo>
                  <a:lnTo>
                    <a:pt x="659307" y="880774"/>
                  </a:lnTo>
                  <a:lnTo>
                    <a:pt x="686918" y="854252"/>
                  </a:lnTo>
                  <a:lnTo>
                    <a:pt x="750940" y="776564"/>
                  </a:lnTo>
                  <a:lnTo>
                    <a:pt x="779609" y="746756"/>
                  </a:lnTo>
                  <a:lnTo>
                    <a:pt x="793316" y="728892"/>
                  </a:lnTo>
                  <a:lnTo>
                    <a:pt x="832640" y="693172"/>
                  </a:lnTo>
                  <a:lnTo>
                    <a:pt x="841130" y="681265"/>
                  </a:lnTo>
                  <a:lnTo>
                    <a:pt x="846771" y="676304"/>
                  </a:lnTo>
                  <a:lnTo>
                    <a:pt x="880992" y="653235"/>
                  </a:lnTo>
                  <a:lnTo>
                    <a:pt x="947430" y="588977"/>
                  </a:lnTo>
                  <a:lnTo>
                    <a:pt x="977236" y="560217"/>
                  </a:lnTo>
                  <a:lnTo>
                    <a:pt x="1047534" y="502562"/>
                  </a:lnTo>
                  <a:lnTo>
                    <a:pt x="1124306" y="445564"/>
                  </a:lnTo>
                  <a:lnTo>
                    <a:pt x="1143529" y="430739"/>
                  </a:lnTo>
                  <a:lnTo>
                    <a:pt x="1186876" y="400902"/>
                  </a:lnTo>
                  <a:lnTo>
                    <a:pt x="1206101" y="386087"/>
                  </a:lnTo>
                  <a:lnTo>
                    <a:pt x="1252097" y="358899"/>
                  </a:lnTo>
                  <a:lnTo>
                    <a:pt x="1268573" y="350799"/>
                  </a:lnTo>
                  <a:lnTo>
                    <a:pt x="1297984" y="332075"/>
                  </a:lnTo>
                  <a:lnTo>
                    <a:pt x="1368169" y="296227"/>
                  </a:lnTo>
                  <a:lnTo>
                    <a:pt x="1398695" y="282784"/>
                  </a:lnTo>
                  <a:lnTo>
                    <a:pt x="1440698" y="256891"/>
                  </a:lnTo>
                  <a:lnTo>
                    <a:pt x="1474160" y="242970"/>
                  </a:lnTo>
                  <a:lnTo>
                    <a:pt x="1503576" y="224786"/>
                  </a:lnTo>
                  <a:lnTo>
                    <a:pt x="1575074" y="196135"/>
                  </a:lnTo>
                  <a:lnTo>
                    <a:pt x="1645273" y="166652"/>
                  </a:lnTo>
                  <a:lnTo>
                    <a:pt x="1691282" y="143059"/>
                  </a:lnTo>
                  <a:lnTo>
                    <a:pt x="1728169" y="128689"/>
                  </a:lnTo>
                  <a:lnTo>
                    <a:pt x="1796750" y="112376"/>
                  </a:lnTo>
                  <a:lnTo>
                    <a:pt x="1868513" y="85943"/>
                  </a:lnTo>
                  <a:lnTo>
                    <a:pt x="1897827" y="75037"/>
                  </a:lnTo>
                  <a:lnTo>
                    <a:pt x="1969339" y="62078"/>
                  </a:lnTo>
                  <a:lnTo>
                    <a:pt x="2002791" y="55256"/>
                  </a:lnTo>
                  <a:lnTo>
                    <a:pt x="2019361" y="53127"/>
                  </a:lnTo>
                  <a:lnTo>
                    <a:pt x="2048832" y="46322"/>
                  </a:lnTo>
                  <a:lnTo>
                    <a:pt x="2064654" y="44196"/>
                  </a:lnTo>
                  <a:lnTo>
                    <a:pt x="2093645" y="37392"/>
                  </a:lnTo>
                  <a:lnTo>
                    <a:pt x="2109401" y="35266"/>
                  </a:lnTo>
                  <a:lnTo>
                    <a:pt x="2135701" y="28462"/>
                  </a:lnTo>
                  <a:lnTo>
                    <a:pt x="2183958" y="25509"/>
                  </a:lnTo>
                  <a:lnTo>
                    <a:pt x="2209029" y="18743"/>
                  </a:lnTo>
                  <a:lnTo>
                    <a:pt x="2245805" y="16573"/>
                  </a:lnTo>
                  <a:lnTo>
                    <a:pt x="2260715" y="10438"/>
                  </a:lnTo>
                  <a:lnTo>
                    <a:pt x="2270109" y="8809"/>
                  </a:lnTo>
                  <a:lnTo>
                    <a:pt x="2314972" y="8562"/>
                  </a:lnTo>
                  <a:lnTo>
                    <a:pt x="2315081" y="0"/>
                  </a:lnTo>
                  <a:lnTo>
                    <a:pt x="2315084" y="8562"/>
                  </a:lnTo>
                </a:path>
              </a:pathLst>
            </a:cu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SMARTInkAnnotation5"/>
            <p:cNvSpPr/>
            <p:nvPr/>
          </p:nvSpPr>
          <p:spPr>
            <a:xfrm>
              <a:off x="1541731" y="2544961"/>
              <a:ext cx="1760954" cy="2785696"/>
            </a:xfrm>
            <a:custGeom>
              <a:avLst/>
              <a:gdLst/>
              <a:ahLst/>
              <a:cxnLst/>
              <a:rect l="0" t="0" r="0" b="0"/>
              <a:pathLst>
                <a:path w="1760954" h="2785696">
                  <a:moveTo>
                    <a:pt x="0" y="2777132"/>
                  </a:moveTo>
                  <a:lnTo>
                    <a:pt x="5150" y="2771988"/>
                  </a:lnTo>
                  <a:lnTo>
                    <a:pt x="2951" y="2774184"/>
                  </a:lnTo>
                  <a:lnTo>
                    <a:pt x="2961" y="2775167"/>
                  </a:lnTo>
                  <a:lnTo>
                    <a:pt x="3960" y="2775823"/>
                  </a:lnTo>
                  <a:lnTo>
                    <a:pt x="7719" y="2776551"/>
                  </a:lnTo>
                  <a:lnTo>
                    <a:pt x="31154" y="2777131"/>
                  </a:lnTo>
                  <a:lnTo>
                    <a:pt x="33681" y="2778124"/>
                  </a:lnTo>
                  <a:lnTo>
                    <a:pt x="41983" y="2783269"/>
                  </a:lnTo>
                  <a:lnTo>
                    <a:pt x="47793" y="2784821"/>
                  </a:lnTo>
                  <a:lnTo>
                    <a:pt x="56648" y="2785695"/>
                  </a:lnTo>
                  <a:lnTo>
                    <a:pt x="59616" y="2784825"/>
                  </a:lnTo>
                  <a:lnTo>
                    <a:pt x="69748" y="2778342"/>
                  </a:lnTo>
                  <a:lnTo>
                    <a:pt x="73376" y="2777670"/>
                  </a:lnTo>
                  <a:lnTo>
                    <a:pt x="100174" y="2777164"/>
                  </a:lnTo>
                  <a:lnTo>
                    <a:pt x="103531" y="2776161"/>
                  </a:lnTo>
                  <a:lnTo>
                    <a:pt x="113002" y="2771002"/>
                  </a:lnTo>
                  <a:lnTo>
                    <a:pt x="119085" y="2769447"/>
                  </a:lnTo>
                  <a:lnTo>
                    <a:pt x="144750" y="2768312"/>
                  </a:lnTo>
                  <a:lnTo>
                    <a:pt x="148147" y="2767284"/>
                  </a:lnTo>
                  <a:lnTo>
                    <a:pt x="158666" y="2762088"/>
                  </a:lnTo>
                  <a:lnTo>
                    <a:pt x="179513" y="2759829"/>
                  </a:lnTo>
                  <a:lnTo>
                    <a:pt x="185227" y="2759644"/>
                  </a:lnTo>
                  <a:lnTo>
                    <a:pt x="190029" y="2758528"/>
                  </a:lnTo>
                  <a:lnTo>
                    <a:pt x="202527" y="2753210"/>
                  </a:lnTo>
                  <a:lnTo>
                    <a:pt x="224043" y="2750910"/>
                  </a:lnTo>
                  <a:lnTo>
                    <a:pt x="229811" y="2750722"/>
                  </a:lnTo>
                  <a:lnTo>
                    <a:pt x="241518" y="2747866"/>
                  </a:lnTo>
                  <a:lnTo>
                    <a:pt x="256628" y="2743326"/>
                  </a:lnTo>
                  <a:lnTo>
                    <a:pt x="265024" y="2741271"/>
                  </a:lnTo>
                  <a:lnTo>
                    <a:pt x="280919" y="2735529"/>
                  </a:lnTo>
                  <a:lnTo>
                    <a:pt x="304086" y="2730440"/>
                  </a:lnTo>
                  <a:lnTo>
                    <a:pt x="314919" y="2725622"/>
                  </a:lnTo>
                  <a:lnTo>
                    <a:pt x="323045" y="2720175"/>
                  </a:lnTo>
                  <a:lnTo>
                    <a:pt x="332616" y="2717091"/>
                  </a:lnTo>
                  <a:lnTo>
                    <a:pt x="343491" y="2714729"/>
                  </a:lnTo>
                  <a:lnTo>
                    <a:pt x="390362" y="2693677"/>
                  </a:lnTo>
                  <a:lnTo>
                    <a:pt x="441229" y="2664022"/>
                  </a:lnTo>
                  <a:lnTo>
                    <a:pt x="462220" y="2652116"/>
                  </a:lnTo>
                  <a:lnTo>
                    <a:pt x="475637" y="2643187"/>
                  </a:lnTo>
                  <a:lnTo>
                    <a:pt x="521506" y="2618383"/>
                  </a:lnTo>
                  <a:lnTo>
                    <a:pt x="557195" y="2593414"/>
                  </a:lnTo>
                  <a:lnTo>
                    <a:pt x="578378" y="2580843"/>
                  </a:lnTo>
                  <a:lnTo>
                    <a:pt x="620005" y="2548771"/>
                  </a:lnTo>
                  <a:lnTo>
                    <a:pt x="640997" y="2536196"/>
                  </a:lnTo>
                  <a:lnTo>
                    <a:pt x="682579" y="2504123"/>
                  </a:lnTo>
                  <a:lnTo>
                    <a:pt x="703569" y="2491547"/>
                  </a:lnTo>
                  <a:lnTo>
                    <a:pt x="744158" y="2458482"/>
                  </a:lnTo>
                  <a:lnTo>
                    <a:pt x="756712" y="2443821"/>
                  </a:lnTo>
                  <a:lnTo>
                    <a:pt x="788650" y="2420123"/>
                  </a:lnTo>
                  <a:lnTo>
                    <a:pt x="799440" y="2413079"/>
                  </a:lnTo>
                  <a:lnTo>
                    <a:pt x="850783" y="2364741"/>
                  </a:lnTo>
                  <a:lnTo>
                    <a:pt x="898746" y="2315869"/>
                  </a:lnTo>
                  <a:lnTo>
                    <a:pt x="905315" y="2305560"/>
                  </a:lnTo>
                  <a:lnTo>
                    <a:pt x="914194" y="2297008"/>
                  </a:lnTo>
                  <a:lnTo>
                    <a:pt x="919342" y="2293339"/>
                  </a:lnTo>
                  <a:lnTo>
                    <a:pt x="927712" y="2283971"/>
                  </a:lnTo>
                  <a:lnTo>
                    <a:pt x="931334" y="2278693"/>
                  </a:lnTo>
                  <a:lnTo>
                    <a:pt x="940656" y="2270185"/>
                  </a:lnTo>
                  <a:lnTo>
                    <a:pt x="945923" y="2266527"/>
                  </a:lnTo>
                  <a:lnTo>
                    <a:pt x="954424" y="2257171"/>
                  </a:lnTo>
                  <a:lnTo>
                    <a:pt x="972080" y="2235313"/>
                  </a:lnTo>
                  <a:lnTo>
                    <a:pt x="997319" y="2208524"/>
                  </a:lnTo>
                  <a:lnTo>
                    <a:pt x="1017703" y="2181417"/>
                  </a:lnTo>
                  <a:lnTo>
                    <a:pt x="1033076" y="2164065"/>
                  </a:lnTo>
                  <a:lnTo>
                    <a:pt x="1039508" y="2153755"/>
                  </a:lnTo>
                  <a:lnTo>
                    <a:pt x="1048326" y="2145203"/>
                  </a:lnTo>
                  <a:lnTo>
                    <a:pt x="1053458" y="2141534"/>
                  </a:lnTo>
                  <a:lnTo>
                    <a:pt x="1061809" y="2132166"/>
                  </a:lnTo>
                  <a:lnTo>
                    <a:pt x="1116139" y="2047763"/>
                  </a:lnTo>
                  <a:lnTo>
                    <a:pt x="1134681" y="2018094"/>
                  </a:lnTo>
                  <a:lnTo>
                    <a:pt x="1144009" y="2002891"/>
                  </a:lnTo>
                  <a:lnTo>
                    <a:pt x="1153062" y="1989457"/>
                  </a:lnTo>
                  <a:lnTo>
                    <a:pt x="1177940" y="1943622"/>
                  </a:lnTo>
                  <a:lnTo>
                    <a:pt x="1199542" y="1913920"/>
                  </a:lnTo>
                  <a:lnTo>
                    <a:pt x="1203543" y="1902019"/>
                  </a:lnTo>
                  <a:lnTo>
                    <a:pt x="1206315" y="1890116"/>
                  </a:lnTo>
                  <a:lnTo>
                    <a:pt x="1227701" y="1842493"/>
                  </a:lnTo>
                  <a:lnTo>
                    <a:pt x="1278207" y="1759149"/>
                  </a:lnTo>
                  <a:lnTo>
                    <a:pt x="1334868" y="1646039"/>
                  </a:lnTo>
                  <a:lnTo>
                    <a:pt x="1372609" y="1559791"/>
                  </a:lnTo>
                  <a:lnTo>
                    <a:pt x="1378446" y="1535921"/>
                  </a:lnTo>
                  <a:lnTo>
                    <a:pt x="1403447" y="1477907"/>
                  </a:lnTo>
                  <a:lnTo>
                    <a:pt x="1406410" y="1473427"/>
                  </a:lnTo>
                  <a:lnTo>
                    <a:pt x="1409703" y="1460513"/>
                  </a:lnTo>
                  <a:lnTo>
                    <a:pt x="1412160" y="1445843"/>
                  </a:lnTo>
                  <a:lnTo>
                    <a:pt x="1427482" y="1408108"/>
                  </a:lnTo>
                  <a:lnTo>
                    <a:pt x="1435254" y="1390112"/>
                  </a:lnTo>
                  <a:lnTo>
                    <a:pt x="1445948" y="1348204"/>
                  </a:lnTo>
                  <a:lnTo>
                    <a:pt x="1470958" y="1291901"/>
                  </a:lnTo>
                  <a:lnTo>
                    <a:pt x="1476778" y="1268030"/>
                  </a:lnTo>
                  <a:lnTo>
                    <a:pt x="1489060" y="1237260"/>
                  </a:lnTo>
                  <a:lnTo>
                    <a:pt x="1494700" y="1207370"/>
                  </a:lnTo>
                  <a:lnTo>
                    <a:pt x="1508184" y="1169953"/>
                  </a:lnTo>
                  <a:lnTo>
                    <a:pt x="1510556" y="1157955"/>
                  </a:lnTo>
                  <a:lnTo>
                    <a:pt x="1526062" y="1116215"/>
                  </a:lnTo>
                  <a:lnTo>
                    <a:pt x="1528433" y="1104307"/>
                  </a:lnTo>
                  <a:lnTo>
                    <a:pt x="1534359" y="1086446"/>
                  </a:lnTo>
                  <a:lnTo>
                    <a:pt x="1539513" y="1062633"/>
                  </a:lnTo>
                  <a:lnTo>
                    <a:pt x="1551653" y="1032867"/>
                  </a:lnTo>
                  <a:lnTo>
                    <a:pt x="1557276" y="1009055"/>
                  </a:lnTo>
                  <a:lnTo>
                    <a:pt x="1561177" y="997148"/>
                  </a:lnTo>
                  <a:lnTo>
                    <a:pt x="1566330" y="973336"/>
                  </a:lnTo>
                  <a:lnTo>
                    <a:pt x="1570167" y="961430"/>
                  </a:lnTo>
                  <a:lnTo>
                    <a:pt x="1573321" y="943570"/>
                  </a:lnTo>
                  <a:lnTo>
                    <a:pt x="1589072" y="892417"/>
                  </a:lnTo>
                  <a:lnTo>
                    <a:pt x="1591200" y="880817"/>
                  </a:lnTo>
                  <a:lnTo>
                    <a:pt x="1596988" y="863131"/>
                  </a:lnTo>
                  <a:lnTo>
                    <a:pt x="1600138" y="845322"/>
                  </a:lnTo>
                  <a:lnTo>
                    <a:pt x="1605927" y="827478"/>
                  </a:lnTo>
                  <a:lnTo>
                    <a:pt x="1609077" y="809623"/>
                  </a:lnTo>
                  <a:lnTo>
                    <a:pt x="1614866" y="791765"/>
                  </a:lnTo>
                  <a:lnTo>
                    <a:pt x="1618016" y="773906"/>
                  </a:lnTo>
                  <a:lnTo>
                    <a:pt x="1625508" y="748881"/>
                  </a:lnTo>
                  <a:lnTo>
                    <a:pt x="1627594" y="728430"/>
                  </a:lnTo>
                  <a:lnTo>
                    <a:pt x="1633892" y="705282"/>
                  </a:lnTo>
                  <a:lnTo>
                    <a:pt x="1636549" y="675658"/>
                  </a:lnTo>
                  <a:lnTo>
                    <a:pt x="1642834" y="651863"/>
                  </a:lnTo>
                  <a:lnTo>
                    <a:pt x="1644890" y="639959"/>
                  </a:lnTo>
                  <a:lnTo>
                    <a:pt x="1651655" y="616148"/>
                  </a:lnTo>
                  <a:lnTo>
                    <a:pt x="1654412" y="586383"/>
                  </a:lnTo>
                  <a:lnTo>
                    <a:pt x="1660709" y="562570"/>
                  </a:lnTo>
                  <a:lnTo>
                    <a:pt x="1663366" y="532805"/>
                  </a:lnTo>
                  <a:lnTo>
                    <a:pt x="1678471" y="481652"/>
                  </a:lnTo>
                  <a:lnTo>
                    <a:pt x="1681417" y="434557"/>
                  </a:lnTo>
                  <a:lnTo>
                    <a:pt x="1687562" y="410762"/>
                  </a:lnTo>
                  <a:lnTo>
                    <a:pt x="1689600" y="398858"/>
                  </a:lnTo>
                  <a:lnTo>
                    <a:pt x="1696352" y="375047"/>
                  </a:lnTo>
                  <a:lnTo>
                    <a:pt x="1698472" y="363141"/>
                  </a:lnTo>
                  <a:lnTo>
                    <a:pt x="1704257" y="345281"/>
                  </a:lnTo>
                  <a:lnTo>
                    <a:pt x="1709789" y="303610"/>
                  </a:lnTo>
                  <a:lnTo>
                    <a:pt x="1714341" y="288396"/>
                  </a:lnTo>
                  <a:lnTo>
                    <a:pt x="1716006" y="264087"/>
                  </a:lnTo>
                  <a:lnTo>
                    <a:pt x="1716146" y="252640"/>
                  </a:lnTo>
                  <a:lnTo>
                    <a:pt x="1717177" y="247802"/>
                  </a:lnTo>
                  <a:lnTo>
                    <a:pt x="1722379" y="235259"/>
                  </a:lnTo>
                  <a:lnTo>
                    <a:pt x="1724641" y="213746"/>
                  </a:lnTo>
                  <a:lnTo>
                    <a:pt x="1724826" y="207982"/>
                  </a:lnTo>
                  <a:lnTo>
                    <a:pt x="1725943" y="203147"/>
                  </a:lnTo>
                  <a:lnTo>
                    <a:pt x="1731267" y="190609"/>
                  </a:lnTo>
                  <a:lnTo>
                    <a:pt x="1734280" y="175760"/>
                  </a:lnTo>
                  <a:lnTo>
                    <a:pt x="1740027" y="163643"/>
                  </a:lnTo>
                  <a:lnTo>
                    <a:pt x="1742473" y="144919"/>
                  </a:lnTo>
                  <a:lnTo>
                    <a:pt x="1743072" y="95370"/>
                  </a:lnTo>
                  <a:lnTo>
                    <a:pt x="1744066" y="92353"/>
                  </a:lnTo>
                  <a:lnTo>
                    <a:pt x="1749217" y="83367"/>
                  </a:lnTo>
                  <a:lnTo>
                    <a:pt x="1750771" y="77401"/>
                  </a:lnTo>
                  <a:lnTo>
                    <a:pt x="1751981" y="49728"/>
                  </a:lnTo>
                  <a:lnTo>
                    <a:pt x="1752985" y="47043"/>
                  </a:lnTo>
                  <a:lnTo>
                    <a:pt x="1758151" y="38523"/>
                  </a:lnTo>
                  <a:lnTo>
                    <a:pt x="1760583" y="28530"/>
                  </a:lnTo>
                  <a:lnTo>
                    <a:pt x="1759713" y="26958"/>
                  </a:lnTo>
                  <a:lnTo>
                    <a:pt x="1756098" y="22565"/>
                  </a:lnTo>
                  <a:lnTo>
                    <a:pt x="1754736" y="20004"/>
                  </a:lnTo>
                  <a:lnTo>
                    <a:pt x="1752372" y="10584"/>
                  </a:lnTo>
                  <a:lnTo>
                    <a:pt x="1753246" y="10033"/>
                  </a:lnTo>
                  <a:lnTo>
                    <a:pt x="1759742" y="9075"/>
                  </a:lnTo>
                  <a:lnTo>
                    <a:pt x="1760145" y="8034"/>
                  </a:lnTo>
                  <a:lnTo>
                    <a:pt x="1760952" y="4"/>
                  </a:lnTo>
                  <a:lnTo>
                    <a:pt x="1760952" y="3"/>
                  </a:lnTo>
                  <a:lnTo>
                    <a:pt x="1760953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2" name="Straight Connector 21"/>
          <p:cNvCxnSpPr/>
          <p:nvPr/>
        </p:nvCxnSpPr>
        <p:spPr>
          <a:xfrm>
            <a:off x="1541731" y="2492896"/>
            <a:ext cx="2234760" cy="318530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1156737" y="3487857"/>
            <a:ext cx="2767191" cy="2029375"/>
          </a:xfrm>
          <a:prstGeom prst="line">
            <a:avLst/>
          </a:prstGeom>
          <a:ln w="444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221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Lines of best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fit - </a:t>
            </a:r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55795" y="738060"/>
            <a:ext cx="3655193" cy="3724096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Scatter graphs can be plotted to show the relationship between different things.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This is a scatter graph showing how the length of spring varies with the mass hung from it.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Which of the following sentences describes the relationship between the mass and length?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9747" y="4613098"/>
            <a:ext cx="4166229" cy="83099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	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 the mass increases, the 	length decreases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48" y="738060"/>
            <a:ext cx="405765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89746" y="5596495"/>
            <a:ext cx="4166229" cy="83099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 the mass increases, the 	length increases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80333" y="4613097"/>
            <a:ext cx="4166229" cy="83099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 the mass decreases, 	the length increases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80332" y="5596495"/>
            <a:ext cx="4166229" cy="83099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 the mass increases, the 	length doubles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999" y="1251106"/>
            <a:ext cx="1278668" cy="2402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9"/>
          <p:cNvSpPr/>
          <p:nvPr/>
        </p:nvSpPr>
        <p:spPr>
          <a:xfrm>
            <a:off x="23260" y="5406051"/>
            <a:ext cx="4332715" cy="1211883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22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Lines of best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fit - </a:t>
            </a:r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55795" y="738060"/>
            <a:ext cx="3655193" cy="2862322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Scatter graphs can be plotted to show the relationship between different things.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line of best fit is used to show the general trend.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Which of these is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true about a line of best fit?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9747" y="4443538"/>
            <a:ext cx="855681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	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It should have roughly as many points above it as below it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4239" y="5074763"/>
            <a:ext cx="8582322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It should always go through (0, 0)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9747" y="5673032"/>
            <a:ext cx="855681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It should go through as many of the points as possible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6266929"/>
            <a:ext cx="8567049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It should be either a straight line or a smooth curve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47" y="730493"/>
            <a:ext cx="4903374" cy="3274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 flipV="1">
            <a:off x="755576" y="1273975"/>
            <a:ext cx="3528392" cy="21876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0" y="4905203"/>
            <a:ext cx="5724128" cy="767829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043608" y="4905203"/>
            <a:ext cx="3411792" cy="631225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711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39" y="1700808"/>
            <a:ext cx="2847975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Lines of best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fit - </a:t>
            </a:r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9747" y="738060"/>
            <a:ext cx="8821241" cy="83099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line of best fit is used to show the general trend.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Which of these is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 good  line of best fit?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95736" y="3212976"/>
            <a:ext cx="49382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6012" y="1700807"/>
            <a:ext cx="3061742" cy="245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508104" y="3244309"/>
            <a:ext cx="49382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47" y="4352851"/>
            <a:ext cx="3128312" cy="2308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2442646" y="5506893"/>
            <a:ext cx="49382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556" y="4352851"/>
            <a:ext cx="3549062" cy="2333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6670843" y="5519605"/>
            <a:ext cx="49382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3491880" y="1340768"/>
            <a:ext cx="3917738" cy="3012083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4211960" y="1700807"/>
            <a:ext cx="2623919" cy="2304257"/>
            <a:chOff x="4211960" y="1700807"/>
            <a:chExt cx="2623919" cy="2304257"/>
          </a:xfrm>
        </p:grpSpPr>
        <p:cxnSp>
          <p:nvCxnSpPr>
            <p:cNvPr id="5" name="Straight Connector 4"/>
            <p:cNvCxnSpPr>
              <a:endCxn id="2" idx="7"/>
            </p:cNvCxnSpPr>
            <p:nvPr/>
          </p:nvCxnSpPr>
          <p:spPr>
            <a:xfrm flipV="1">
              <a:off x="4211960" y="1781877"/>
              <a:ext cx="2623919" cy="22231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4211960" y="1700807"/>
              <a:ext cx="2458883" cy="230425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34434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391" y="2492896"/>
            <a:ext cx="4067175" cy="40671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Lines of best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fit - </a:t>
            </a:r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9747" y="738060"/>
            <a:ext cx="8821241" cy="156966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Sometimes you will have points on your scatter graph that look out of place – they don’t seem to fit into the general pattern.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These are called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outliers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Which of these points is an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outlier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03648" y="2636912"/>
            <a:ext cx="49382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825460" y="2972689"/>
            <a:ext cx="338509" cy="2880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1156737" y="2406079"/>
            <a:ext cx="3113575" cy="3502959"/>
            <a:chOff x="1156737" y="2406079"/>
            <a:chExt cx="3113575" cy="3502959"/>
          </a:xfrm>
        </p:grpSpPr>
        <p:sp>
          <p:nvSpPr>
            <p:cNvPr id="9" name="TextBox 8"/>
            <p:cNvSpPr txBox="1"/>
            <p:nvPr/>
          </p:nvSpPr>
          <p:spPr>
            <a:xfrm>
              <a:off x="3775744" y="2406079"/>
              <a:ext cx="493821" cy="461665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GB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156737" y="5447373"/>
              <a:ext cx="493821" cy="461665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GB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776491" y="3201328"/>
              <a:ext cx="493821" cy="461665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endParaRPr lang="en-GB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3418367" y="2684657"/>
              <a:ext cx="338509" cy="28803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>
              <a:off x="3465332" y="3662636"/>
              <a:ext cx="338509" cy="28803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>
              <a:off x="1509843" y="5303357"/>
              <a:ext cx="338509" cy="28803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355" y="2406079"/>
            <a:ext cx="2432615" cy="3975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38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470</Words>
  <Application>Microsoft Office PowerPoint</Application>
  <PresentationFormat>On-screen Show (4:3)</PresentationFormat>
  <Paragraphs>90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24</cp:revision>
  <dcterms:created xsi:type="dcterms:W3CDTF">2016-02-22T08:02:39Z</dcterms:created>
  <dcterms:modified xsi:type="dcterms:W3CDTF">2016-02-26T15:41:45Z</dcterms:modified>
</cp:coreProperties>
</file>