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2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8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4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6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5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0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6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7D3B-F928-4851-B266-7608F0D05416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axes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690" y="692696"/>
            <a:ext cx="2488806" cy="520142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science you often need to draw graphs. Graphs are drawn on a set of axes.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ach axes has a scale on it.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is important that you can read scales accurately.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graph.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high was the dirt plant on Day 9?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3 cm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3.5 cm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3.1 cm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4 cm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978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3923928" y="3356992"/>
            <a:ext cx="0" cy="10081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27584" y="3351806"/>
            <a:ext cx="309634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47848" y="1756916"/>
            <a:ext cx="80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(cm)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87" y="3351806"/>
            <a:ext cx="1428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axes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690" y="692696"/>
            <a:ext cx="2488806" cy="48320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graph shows the radioactive decay of Magnesium-28.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hours does it take for the amount of radioactive material to halve?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(This is known as the half-life)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87008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hours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 hours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0.5 hours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hours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Image result for science ks3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cience ks3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7" y="692696"/>
            <a:ext cx="5890371" cy="446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8794"/>
            <a:ext cx="15605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3059832" y="5779185"/>
            <a:ext cx="3215680" cy="87847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axes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690" y="692696"/>
            <a:ext cx="2488806" cy="280076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distance time graph for a car journey.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far had the car travelled after 40 seconds?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m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 m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Image result for science ks3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cience ks3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3247"/>
            <a:ext cx="6095220" cy="366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91" y="4149080"/>
            <a:ext cx="2583756" cy="96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0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897691"/>
            <a:ext cx="6288633" cy="3755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axes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690" y="692696"/>
            <a:ext cx="2488806" cy="393954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graph shows how the potential difference across a wire varied with current.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these is the best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for the potential difference when the current is 6 Amps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87008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Volts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Volts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Volts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Volts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Image result for science ks3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cience ks3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9" y="897691"/>
            <a:ext cx="6373783" cy="375544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26" y="4738042"/>
            <a:ext cx="2080331" cy="19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897691"/>
            <a:ext cx="6288633" cy="3755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axes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690" y="692696"/>
            <a:ext cx="2488806" cy="429348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graph shows how the distance from the sun varies with the orbital period of a planet.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planet is located approximately 4200 million kilometres from the Sun?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87008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Neptune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Pluto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Image result for science ks3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cience ks3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8" y="980728"/>
            <a:ext cx="4992489" cy="355887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73" y="5061086"/>
            <a:ext cx="2489323" cy="16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axes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690" y="692696"/>
            <a:ext cx="2488806" cy="48320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graph shows the radioactive decay of Magnesium-28.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hours does it take for the amount of radioactive material to halve?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(This is known as the half-life)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87008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hours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 hours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0.5 hours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hours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Image result for science ks3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cience ks3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7" y="692696"/>
            <a:ext cx="5890371" cy="446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81175"/>
            <a:ext cx="15621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axes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690" y="692696"/>
            <a:ext cx="2488806" cy="520142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science you often need to draw graphs. Graphs are drawn on a set of axes.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ach axes has a scale on it.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is important that you can read scales accurately.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graph.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high was the dirt plant on Day 9?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3 cm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3.5 cm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3.1 cm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4 cm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978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3923928" y="3356992"/>
            <a:ext cx="0" cy="10081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27584" y="3351806"/>
            <a:ext cx="309634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47848" y="1756916"/>
            <a:ext cx="80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(cm)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59" y="3297204"/>
            <a:ext cx="1428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059832" y="5126004"/>
            <a:ext cx="3215680" cy="87847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axes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690" y="692696"/>
            <a:ext cx="2488806" cy="280076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distance time graph for a car journey.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far had the car travelled after 40 seconds?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m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 m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Image result for science ks3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cience ks3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3247"/>
            <a:ext cx="6095220" cy="366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91" y="4149080"/>
            <a:ext cx="2583756" cy="96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9255" y="5796071"/>
            <a:ext cx="3215680" cy="87847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897691"/>
            <a:ext cx="6288633" cy="3755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axes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87008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Volts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Volts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Volts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Volts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Image result for science ks3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cience ks3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9" y="897691"/>
            <a:ext cx="6373783" cy="375544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93" y="652713"/>
            <a:ext cx="2609850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-9873" y="5779185"/>
            <a:ext cx="3215680" cy="87847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897691"/>
            <a:ext cx="6288633" cy="3755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Scales on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axes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47" y="5415699"/>
            <a:ext cx="287008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511" y="5419250"/>
            <a:ext cx="304800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Neptune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6004474"/>
            <a:ext cx="274273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Pluto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7" y="5987588"/>
            <a:ext cx="30697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Image result for science ks3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cience ks3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8" y="980728"/>
            <a:ext cx="4992489" cy="355887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09850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3059832" y="5126004"/>
            <a:ext cx="3215680" cy="87847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0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396</Words>
  <Application>Microsoft Office PowerPoint</Application>
  <PresentationFormat>On-screen Show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22</cp:revision>
  <dcterms:created xsi:type="dcterms:W3CDTF">2016-02-22T08:02:39Z</dcterms:created>
  <dcterms:modified xsi:type="dcterms:W3CDTF">2016-02-26T14:41:31Z</dcterms:modified>
</cp:coreProperties>
</file>