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9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36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91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20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40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21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82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845E-DF97-44DE-9D3B-23D1E6C0727B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8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The space station you need to enter is not just any space station. It is a mathematically protected one. </a:t>
            </a:r>
          </a:p>
          <a:p>
            <a:endParaRPr lang="en-GB" sz="1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Your team must crack ciphers to work out the security code that will allow you entry.</a:t>
            </a:r>
          </a:p>
          <a:p>
            <a:endParaRPr lang="en-GB" sz="1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Be careful. One incorrect number could lose you valuable points….</a:t>
            </a:r>
          </a:p>
          <a:p>
            <a:endParaRPr lang="en-GB" sz="1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Good luck.</a:t>
            </a:r>
          </a:p>
          <a:p>
            <a:endParaRPr lang="en-GB" sz="1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This message will now self destruct.</a:t>
            </a:r>
            <a:endParaRPr lang="en-GB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48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520" y="260648"/>
            <a:ext cx="8712968" cy="6336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Scoring:</a:t>
            </a:r>
          </a:p>
          <a:p>
            <a:pPr marL="0" indent="0">
              <a:buNone/>
            </a:pP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10 points for each question answered correctly – provided working out is shown.</a:t>
            </a:r>
          </a:p>
          <a:p>
            <a:pPr marL="0" indent="0">
              <a:buNone/>
            </a:pP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40 points for correctly using the answers to work out the clue.</a:t>
            </a:r>
          </a:p>
          <a:p>
            <a:pPr marL="0" indent="0">
              <a:buNone/>
            </a:pP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100 points for working out the first two parts of the clue.</a:t>
            </a:r>
          </a:p>
          <a:p>
            <a:pPr marL="0" indent="0">
              <a:buNone/>
            </a:pPr>
            <a:r>
              <a:rPr lang="en-GB" dirty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4</a:t>
            </a: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00 points for using these to correctly get the final security code.</a:t>
            </a:r>
          </a:p>
          <a:p>
            <a:pPr marL="0" indent="0">
              <a:buNone/>
            </a:pPr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Each time you ask for a hint sheet 10 points will be deducted.</a:t>
            </a:r>
          </a:p>
          <a:p>
            <a:pPr marL="0" indent="0">
              <a:buNone/>
            </a:pPr>
            <a:endParaRPr lang="en-GB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97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4</cp:revision>
  <dcterms:created xsi:type="dcterms:W3CDTF">2014-10-19T18:06:01Z</dcterms:created>
  <dcterms:modified xsi:type="dcterms:W3CDTF">2014-10-20T11:57:13Z</dcterms:modified>
</cp:coreProperties>
</file>