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781800" cy="9067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4D8-5A54-4450-B344-116AD824C0D7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A323-9B12-4BE7-8365-42059553B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82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4D8-5A54-4450-B344-116AD824C0D7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A323-9B12-4BE7-8365-42059553B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95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4D8-5A54-4450-B344-116AD824C0D7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A323-9B12-4BE7-8365-42059553B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65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4D8-5A54-4450-B344-116AD824C0D7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A323-9B12-4BE7-8365-42059553B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55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4D8-5A54-4450-B344-116AD824C0D7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A323-9B12-4BE7-8365-42059553B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3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4D8-5A54-4450-B344-116AD824C0D7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A323-9B12-4BE7-8365-42059553B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34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4D8-5A54-4450-B344-116AD824C0D7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A323-9B12-4BE7-8365-42059553B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7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4D8-5A54-4450-B344-116AD824C0D7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A323-9B12-4BE7-8365-42059553B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4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4D8-5A54-4450-B344-116AD824C0D7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A323-9B12-4BE7-8365-42059553B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9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4D8-5A54-4450-B344-116AD824C0D7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A323-9B12-4BE7-8365-42059553B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17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4D8-5A54-4450-B344-116AD824C0D7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A323-9B12-4BE7-8365-42059553B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56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74D8-5A54-4450-B344-116AD824C0D7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9A323-9B12-4BE7-8365-42059553B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79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dn4.thetechjournal.net/wp-content/uploads/2012/05/Pie-Chart-of-Social-Networking-Sit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42" y="1412776"/>
            <a:ext cx="4943222" cy="277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171" y="116632"/>
            <a:ext cx="8875325" cy="954107"/>
          </a:xfrm>
          <a:prstGeom prst="rect">
            <a:avLst/>
          </a:prstGeom>
          <a:solidFill>
            <a:srgbClr val="F1F17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What are the advantages and disadvantages of using pie charts to display data?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427" y="4653136"/>
            <a:ext cx="4506862" cy="1938992"/>
          </a:xfrm>
          <a:prstGeom prst="rect">
            <a:avLst/>
          </a:prstGeom>
          <a:solidFill>
            <a:srgbClr val="F1F17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latin typeface="Comic Sans MS" panose="030F0702030302020204" pitchFamily="66" charset="0"/>
              </a:rPr>
              <a:t>Main advantages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Visually simple.</a:t>
            </a:r>
          </a:p>
          <a:p>
            <a:pPr algn="ctr"/>
            <a:endParaRPr lang="en-GB" sz="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Can be used for large amounts of data.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2444" y="4653136"/>
            <a:ext cx="4283852" cy="1938992"/>
          </a:xfrm>
          <a:prstGeom prst="rect">
            <a:avLst/>
          </a:prstGeom>
          <a:solidFill>
            <a:srgbClr val="F1F17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latin typeface="Comic Sans MS" panose="030F0702030302020204" pitchFamily="66" charset="0"/>
              </a:rPr>
              <a:t>Main </a:t>
            </a:r>
            <a:r>
              <a:rPr lang="en-GB" sz="2400" u="sng" dirty="0" err="1" smtClean="0">
                <a:latin typeface="Comic Sans MS" panose="030F0702030302020204" pitchFamily="66" charset="0"/>
              </a:rPr>
              <a:t>disdvantage</a:t>
            </a:r>
            <a:endParaRPr lang="en-GB" sz="2400" u="sng" dirty="0" smtClean="0">
              <a:latin typeface="Comic Sans MS" panose="030F0702030302020204" pitchFamily="66" charset="0"/>
            </a:endParaRP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Hard to work out exact values.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1412776"/>
            <a:ext cx="3816424" cy="3046988"/>
          </a:xfrm>
          <a:prstGeom prst="rect">
            <a:avLst/>
          </a:prstGeom>
          <a:solidFill>
            <a:srgbClr val="F1F17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Comic Sans MS" panose="030F0702030302020204" pitchFamily="66" charset="0"/>
              </a:rPr>
              <a:t>You are now going to create your own pie chart(s) to show information about your day. 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200" dirty="0" smtClean="0">
                <a:latin typeface="Comic Sans MS" panose="030F0702030302020204" pitchFamily="66" charset="0"/>
              </a:rPr>
              <a:t>Remember to check how many sectors each chart is divided into – think about what each sector is worth.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38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udenthandouts.com/01-Web-Pages/2013-03/24-section-pie-ch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49" y="332656"/>
            <a:ext cx="6279415" cy="627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8064" y="21506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anose="030F0702030302020204" pitchFamily="66" charset="0"/>
              </a:rPr>
              <a:t>My day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248" y="67286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Comic Sans MS" panose="030F0702030302020204" pitchFamily="66" charset="0"/>
              </a:rPr>
              <a:t>Key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60232" y="1398976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660232" y="1896996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660232" y="2402152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660232" y="2897824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660232" y="3415200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660232" y="3919256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660232" y="4423312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196136" y="5085184"/>
            <a:ext cx="27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There are _____sectors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so each sector is worth ________________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ndesignsecrets.com/wp-content/uploads/2010/08/05_DotsComple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2" y="291479"/>
            <a:ext cx="6248294" cy="623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92220" y="19297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anose="030F0702030302020204" pitchFamily="66" charset="0"/>
              </a:rPr>
              <a:t>My ______ lesson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6376" y="951873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Comic Sans MS" panose="030F0702030302020204" pitchFamily="66" charset="0"/>
              </a:rPr>
              <a:t>Key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52360" y="1677989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252360" y="2176009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252360" y="2681165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252360" y="3176837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252360" y="3694213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252360" y="4198269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252360" y="4702325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788264" y="5373216"/>
            <a:ext cx="27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There are _____sectors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so each sector is worth ________________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2040" y="19035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anose="030F0702030302020204" pitchFamily="66" charset="0"/>
              </a:rPr>
              <a:t>My form time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0172" y="71357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Comic Sans MS" panose="030F0702030302020204" pitchFamily="66" charset="0"/>
              </a:rPr>
              <a:t>Key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6156" y="1439686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976156" y="1937706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76156" y="2442862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976156" y="2938534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976156" y="3455910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76156" y="3959966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976156" y="4464022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323529" y="592799"/>
            <a:ext cx="5472608" cy="5581631"/>
          </a:xfrm>
          <a:prstGeom prst="ellipse">
            <a:avLst/>
          </a:prstGeom>
          <a:noFill/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>
            <a:endCxn id="2" idx="0"/>
          </p:cNvCxnSpPr>
          <p:nvPr/>
        </p:nvCxnSpPr>
        <p:spPr>
          <a:xfrm flipV="1">
            <a:off x="3059833" y="592799"/>
            <a:ext cx="0" cy="279081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059833" y="836712"/>
            <a:ext cx="1152127" cy="254690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59833" y="1556792"/>
            <a:ext cx="2016223" cy="182682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059833" y="2564904"/>
            <a:ext cx="2592287" cy="81871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59833" y="3352056"/>
            <a:ext cx="2736304" cy="36497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59833" y="3352056"/>
            <a:ext cx="2448271" cy="144509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59833" y="3352056"/>
            <a:ext cx="1656183" cy="2381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59833" y="3352056"/>
            <a:ext cx="576063" cy="282237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411760" y="3352056"/>
            <a:ext cx="648073" cy="282237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1907704" y="836712"/>
            <a:ext cx="1152129" cy="254690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Straight Connector 2048"/>
          <p:cNvCxnSpPr/>
          <p:nvPr/>
        </p:nvCxnSpPr>
        <p:spPr>
          <a:xfrm flipH="1" flipV="1">
            <a:off x="1115616" y="1556792"/>
            <a:ext cx="1944217" cy="182682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Straight Connector 2051"/>
          <p:cNvCxnSpPr/>
          <p:nvPr/>
        </p:nvCxnSpPr>
        <p:spPr>
          <a:xfrm flipH="1" flipV="1">
            <a:off x="467544" y="2564904"/>
            <a:ext cx="2592289" cy="78715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Connector 2053"/>
          <p:cNvCxnSpPr/>
          <p:nvPr/>
        </p:nvCxnSpPr>
        <p:spPr>
          <a:xfrm flipH="1">
            <a:off x="323529" y="3352056"/>
            <a:ext cx="2757912" cy="36497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Straight Connector 2055"/>
          <p:cNvCxnSpPr/>
          <p:nvPr/>
        </p:nvCxnSpPr>
        <p:spPr>
          <a:xfrm flipH="1">
            <a:off x="683568" y="3352056"/>
            <a:ext cx="2397873" cy="141118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Straight Connector 2057"/>
          <p:cNvCxnSpPr/>
          <p:nvPr/>
        </p:nvCxnSpPr>
        <p:spPr>
          <a:xfrm flipH="1">
            <a:off x="1475656" y="3352056"/>
            <a:ext cx="1605785" cy="223718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20560" y="5277575"/>
            <a:ext cx="27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There are _____sectors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so each sector is worth ________________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6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04248" y="162276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Comic Sans MS" panose="030F0702030302020204" pitchFamily="66" charset="0"/>
              </a:rPr>
              <a:t>Key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60232" y="2348880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660232" y="2846900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660232" y="3352056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660232" y="3847728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660232" y="4365104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660232" y="4869160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660232" y="5373216"/>
            <a:ext cx="432048" cy="432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 descr="http://www.mathsisfun.com/geometry/images/degrees-36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38" y="1250789"/>
            <a:ext cx="5434682" cy="535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17438" y="188640"/>
            <a:ext cx="4642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A full turn is 360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o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If you want </a:t>
            </a:r>
            <a:r>
              <a:rPr lang="en-GB" sz="2000" b="1" dirty="0" smtClean="0">
                <a:latin typeface="Comic Sans MS" panose="030F0702030302020204" pitchFamily="66" charset="0"/>
              </a:rPr>
              <a:t>15</a:t>
            </a:r>
            <a:r>
              <a:rPr lang="en-GB" sz="2000" dirty="0" smtClean="0">
                <a:latin typeface="Comic Sans MS" panose="030F0702030302020204" pitchFamily="66" charset="0"/>
              </a:rPr>
              <a:t> sectors,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Degrees per sector = 360 ÷ </a:t>
            </a:r>
            <a:r>
              <a:rPr lang="en-GB" sz="2000" b="1" dirty="0" smtClean="0">
                <a:latin typeface="Comic Sans MS" panose="030F0702030302020204" pitchFamily="66" charset="0"/>
              </a:rPr>
              <a:t>15</a:t>
            </a:r>
            <a:r>
              <a:rPr lang="en-GB" sz="2000" dirty="0" smtClean="0">
                <a:latin typeface="Comic Sans MS" panose="030F0702030302020204" pitchFamily="66" charset="0"/>
              </a:rPr>
              <a:t> = 24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o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37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Howards</cp:lastModifiedBy>
  <cp:revision>8</cp:revision>
  <cp:lastPrinted>2014-05-27T14:10:27Z</cp:lastPrinted>
  <dcterms:created xsi:type="dcterms:W3CDTF">2014-05-27T13:29:01Z</dcterms:created>
  <dcterms:modified xsi:type="dcterms:W3CDTF">2014-05-27T14:11:39Z</dcterms:modified>
</cp:coreProperties>
</file>