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30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2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6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07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27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66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6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47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34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44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4378E-C77C-41BA-AFEC-B40AF47310DD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4C68-935F-482E-88AE-FFF27DDA3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21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452819"/>
              </p:ext>
            </p:extLst>
          </p:nvPr>
        </p:nvGraphicFramePr>
        <p:xfrm>
          <a:off x="3369746" y="1628800"/>
          <a:ext cx="5616624" cy="2743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84576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Topic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What</a:t>
                      </a:r>
                      <a:r>
                        <a:rPr lang="en-GB" sz="2400" baseline="0" dirty="0" smtClean="0"/>
                        <a:t> you use to read measurements</a:t>
                      </a:r>
                      <a:r>
                        <a:rPr lang="en-GB" sz="240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The subject of a useful formula</a:t>
                      </a:r>
                      <a:r>
                        <a:rPr lang="en-GB" sz="2400" baseline="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 type of line</a:t>
                      </a:r>
                      <a:r>
                        <a:rPr lang="en-GB" sz="2400" baseline="0" dirty="0" smtClean="0"/>
                        <a:t> graph</a:t>
                      </a:r>
                      <a:r>
                        <a:rPr lang="en-GB" sz="240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 different</a:t>
                      </a:r>
                      <a:r>
                        <a:rPr lang="en-GB" sz="2400" dirty="0" smtClean="0"/>
                        <a:t> example of</a:t>
                      </a:r>
                      <a:r>
                        <a:rPr lang="en-GB" sz="2400" baseline="0" dirty="0" smtClean="0"/>
                        <a:t> numeracy…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An example</a:t>
                      </a:r>
                      <a:r>
                        <a:rPr lang="en-GB" sz="2400" baseline="0" dirty="0" smtClean="0"/>
                        <a:t> of literacy…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864" y="116632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subject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908720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letter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20" y="4653136"/>
            <a:ext cx="5716876" cy="1877437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Shout, “Hexagons!” when you’re done.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3 points for a unique answer.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1 point for a correct answer.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Person with the most points wins.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Hexagon 7"/>
          <p:cNvSpPr/>
          <p:nvPr/>
        </p:nvSpPr>
        <p:spPr>
          <a:xfrm rot="20055653">
            <a:off x="8018827" y="5231813"/>
            <a:ext cx="792088" cy="720080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622473" y="1162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2701" y="9087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 rot="20261894">
            <a:off x="7628180" y="3762440"/>
            <a:ext cx="1317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Any letter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3739"/>
              </p:ext>
            </p:extLst>
          </p:nvPr>
        </p:nvGraphicFramePr>
        <p:xfrm>
          <a:off x="3369746" y="1628800"/>
          <a:ext cx="5666750" cy="2743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667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Topic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The distance round the outside of a shape…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The view from the top of an object</a:t>
                      </a:r>
                      <a:r>
                        <a:rPr lang="en-GB" sz="2400" baseline="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3.14159…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 different</a:t>
                      </a:r>
                      <a:r>
                        <a:rPr lang="en-GB" sz="2400" dirty="0" smtClean="0"/>
                        <a:t> example of</a:t>
                      </a:r>
                      <a:r>
                        <a:rPr lang="en-GB" sz="2400" baseline="0" dirty="0" smtClean="0"/>
                        <a:t> numeracy…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An example</a:t>
                      </a:r>
                      <a:r>
                        <a:rPr lang="en-GB" sz="2400" baseline="0" dirty="0" smtClean="0"/>
                        <a:t> of literacy…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864" y="116632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subject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908720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letter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20" y="4653136"/>
            <a:ext cx="5716876" cy="1877437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Shout, “Hexagons!” when you’re done.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3 points for a unique answer.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1 point for a correct answer.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Person with the most points wins.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Hexagon 7"/>
          <p:cNvSpPr/>
          <p:nvPr/>
        </p:nvSpPr>
        <p:spPr>
          <a:xfrm rot="20055653">
            <a:off x="8018827" y="5231813"/>
            <a:ext cx="792088" cy="720080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622473" y="1162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D&amp;T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4669" y="9087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10" name="TextBox 9"/>
          <p:cNvSpPr txBox="1"/>
          <p:nvPr/>
        </p:nvSpPr>
        <p:spPr>
          <a:xfrm rot="20261894">
            <a:off x="7628180" y="3762440"/>
            <a:ext cx="1317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Any letter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60086"/>
              </p:ext>
            </p:extLst>
          </p:nvPr>
        </p:nvGraphicFramePr>
        <p:xfrm>
          <a:off x="3369746" y="1628800"/>
          <a:ext cx="5616624" cy="3108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84576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Topic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 diagram used to sort information…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What something is worth</a:t>
                      </a:r>
                      <a:r>
                        <a:rPr lang="en-GB" sz="2400" baseline="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When something is at right-angles to the horizon…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 different</a:t>
                      </a:r>
                      <a:r>
                        <a:rPr lang="en-GB" sz="2400" dirty="0" smtClean="0"/>
                        <a:t> example of</a:t>
                      </a:r>
                      <a:r>
                        <a:rPr lang="en-GB" sz="2400" baseline="0" dirty="0" smtClean="0"/>
                        <a:t> numeracy…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An example</a:t>
                      </a:r>
                      <a:r>
                        <a:rPr lang="en-GB" sz="2400" baseline="0" dirty="0" smtClean="0"/>
                        <a:t> of literacy…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864" y="116632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subject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908720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letter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20" y="4869160"/>
            <a:ext cx="5716876" cy="1877437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Shout, “Hexagons!” when you’re done.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3 points for a unique answer.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1 point for a correct answer.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Person with the most points wins.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Hexagon 7"/>
          <p:cNvSpPr/>
          <p:nvPr/>
        </p:nvSpPr>
        <p:spPr>
          <a:xfrm rot="20055653">
            <a:off x="8018827" y="5231813"/>
            <a:ext cx="792088" cy="720080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622473" y="1162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English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4669" y="9087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0" name="TextBox 9"/>
          <p:cNvSpPr txBox="1"/>
          <p:nvPr/>
        </p:nvSpPr>
        <p:spPr>
          <a:xfrm rot="20261894">
            <a:off x="7640075" y="4093508"/>
            <a:ext cx="1317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Any letter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7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43563"/>
              </p:ext>
            </p:extLst>
          </p:nvPr>
        </p:nvGraphicFramePr>
        <p:xfrm>
          <a:off x="3369746" y="1628800"/>
          <a:ext cx="5616624" cy="3108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84576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Topic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Having length,</a:t>
                      </a:r>
                      <a:r>
                        <a:rPr lang="en-GB" sz="2400" baseline="0" dirty="0" smtClean="0"/>
                        <a:t> width and height</a:t>
                      </a:r>
                      <a:r>
                        <a:rPr lang="en-GB" sz="240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 type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baseline="0" dirty="0" smtClean="0"/>
                        <a:t>of geometric pattern…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 traditional Chinese</a:t>
                      </a:r>
                      <a:r>
                        <a:rPr lang="en-GB" sz="2400" baseline="0" dirty="0" smtClean="0"/>
                        <a:t> puzzle where a square is cut up into different shapes</a:t>
                      </a:r>
                      <a:r>
                        <a:rPr lang="en-GB" sz="240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 different</a:t>
                      </a:r>
                      <a:r>
                        <a:rPr lang="en-GB" sz="2400" dirty="0" smtClean="0"/>
                        <a:t> example of</a:t>
                      </a:r>
                      <a:r>
                        <a:rPr lang="en-GB" sz="2400" baseline="0" dirty="0" smtClean="0"/>
                        <a:t> numeracy…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An example</a:t>
                      </a:r>
                      <a:r>
                        <a:rPr lang="en-GB" sz="2400" baseline="0" dirty="0" smtClean="0"/>
                        <a:t> of literacy…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864" y="116632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subject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908720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letter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20" y="4869160"/>
            <a:ext cx="5716876" cy="1877437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Shout, “Hexagons!” when you’re done.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3 points for a unique answer.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1 point for a correct answer.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Person with the most points wins.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Hexagon 7"/>
          <p:cNvSpPr/>
          <p:nvPr/>
        </p:nvSpPr>
        <p:spPr>
          <a:xfrm rot="20055653">
            <a:off x="8018827" y="5231813"/>
            <a:ext cx="792088" cy="720080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622473" y="1162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4669" y="9087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2"/>
                </a:solidFill>
                <a:latin typeface="Comic Sans MS" panose="030F0702030302020204" pitchFamily="66" charset="0"/>
              </a:rPr>
              <a:t>T</a:t>
            </a:r>
            <a:endParaRPr lang="en-GB" sz="2800" b="1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0261894">
            <a:off x="7697747" y="4093509"/>
            <a:ext cx="1317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Any letter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420148"/>
              </p:ext>
            </p:extLst>
          </p:nvPr>
        </p:nvGraphicFramePr>
        <p:xfrm>
          <a:off x="3329995" y="1556792"/>
          <a:ext cx="5778509" cy="3108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785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Topic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Equipment</a:t>
                      </a:r>
                      <a:r>
                        <a:rPr lang="en-GB" sz="2400" baseline="0" dirty="0" smtClean="0"/>
                        <a:t> that</a:t>
                      </a:r>
                      <a:r>
                        <a:rPr lang="en-GB" sz="2400" dirty="0" smtClean="0"/>
                        <a:t> tells</a:t>
                      </a:r>
                      <a:r>
                        <a:rPr lang="en-GB" sz="2400" baseline="0" dirty="0" smtClean="0"/>
                        <a:t> you the direction you are facing</a:t>
                      </a:r>
                      <a:r>
                        <a:rPr lang="en-GB" sz="240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 </a:t>
                      </a:r>
                      <a:r>
                        <a:rPr lang="en-GB" sz="2400" dirty="0" smtClean="0"/>
                        <a:t>graph showing rainfall and temperature</a:t>
                      </a:r>
                      <a:r>
                        <a:rPr lang="en-GB" sz="2400" baseline="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Data</a:t>
                      </a:r>
                      <a:r>
                        <a:rPr lang="en-GB" sz="2400" baseline="0" dirty="0" smtClean="0"/>
                        <a:t> that can take any value within a range</a:t>
                      </a:r>
                      <a:r>
                        <a:rPr lang="en-GB" sz="2400" dirty="0" smtClean="0"/>
                        <a:t>…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 different</a:t>
                      </a:r>
                      <a:r>
                        <a:rPr lang="en-GB" sz="2400" dirty="0" smtClean="0"/>
                        <a:t> example of</a:t>
                      </a:r>
                      <a:r>
                        <a:rPr lang="en-GB" sz="2400" baseline="0" dirty="0" smtClean="0"/>
                        <a:t> numeracy…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An example</a:t>
                      </a:r>
                      <a:r>
                        <a:rPr lang="en-GB" sz="2400" baseline="0" dirty="0" smtClean="0"/>
                        <a:t> of literacy…</a:t>
                      </a:r>
                      <a:endParaRPr lang="en-GB" sz="24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864" y="116632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subject 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908720"/>
            <a:ext cx="5580112" cy="523220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Your letter </a:t>
            </a:r>
            <a:r>
              <a:rPr lang="en-GB" sz="2800" dirty="0" smtClean="0">
                <a:latin typeface="Comic Sans MS" panose="030F0702030302020204" pitchFamily="66" charset="0"/>
              </a:rPr>
              <a:t>is: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20" y="4869160"/>
            <a:ext cx="5716876" cy="1877437"/>
          </a:xfrm>
          <a:prstGeom prst="rect">
            <a:avLst/>
          </a:prstGeom>
          <a:solidFill>
            <a:srgbClr val="CCFF33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Shout, “Hexagons!” when you’re done.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3 points for a unique answer.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1 point for a correct answer.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Person with the most points wins.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Hexagon 7"/>
          <p:cNvSpPr/>
          <p:nvPr/>
        </p:nvSpPr>
        <p:spPr>
          <a:xfrm rot="20055653">
            <a:off x="8018827" y="5231813"/>
            <a:ext cx="792088" cy="720080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622473" y="1162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Geography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4669" y="9087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 rot="20261894">
            <a:off x="7634783" y="4025300"/>
            <a:ext cx="1317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Any letter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7904" y="116632"/>
            <a:ext cx="16561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Answers</a:t>
            </a:r>
          </a:p>
          <a:p>
            <a:endParaRPr lang="en-GB" dirty="0"/>
          </a:p>
          <a:p>
            <a:r>
              <a:rPr lang="en-GB" b="1" u="sng" dirty="0" smtClean="0"/>
              <a:t>Science</a:t>
            </a:r>
          </a:p>
          <a:p>
            <a:r>
              <a:rPr lang="en-GB" dirty="0" smtClean="0"/>
              <a:t>Scale</a:t>
            </a:r>
          </a:p>
          <a:p>
            <a:r>
              <a:rPr lang="en-GB" dirty="0" smtClean="0"/>
              <a:t>Speed</a:t>
            </a:r>
          </a:p>
          <a:p>
            <a:r>
              <a:rPr lang="en-GB" dirty="0" smtClean="0"/>
              <a:t>Scatter graph</a:t>
            </a:r>
          </a:p>
          <a:p>
            <a:endParaRPr lang="en-GB" dirty="0"/>
          </a:p>
          <a:p>
            <a:r>
              <a:rPr lang="en-GB" b="1" u="sng" dirty="0" smtClean="0"/>
              <a:t>D&amp;T</a:t>
            </a:r>
          </a:p>
          <a:p>
            <a:r>
              <a:rPr lang="en-GB" dirty="0" smtClean="0"/>
              <a:t>Perimeter</a:t>
            </a:r>
          </a:p>
          <a:p>
            <a:r>
              <a:rPr lang="en-GB" dirty="0" smtClean="0"/>
              <a:t>Plan view</a:t>
            </a:r>
          </a:p>
          <a:p>
            <a:r>
              <a:rPr lang="en-GB" dirty="0" smtClean="0"/>
              <a:t>Pi</a:t>
            </a:r>
          </a:p>
          <a:p>
            <a:endParaRPr lang="en-GB" dirty="0"/>
          </a:p>
          <a:p>
            <a:r>
              <a:rPr lang="en-GB" b="1" u="sng" dirty="0" smtClean="0"/>
              <a:t>English</a:t>
            </a:r>
          </a:p>
          <a:p>
            <a:r>
              <a:rPr lang="en-GB" dirty="0" smtClean="0"/>
              <a:t>Venn diagrams</a:t>
            </a:r>
          </a:p>
          <a:p>
            <a:r>
              <a:rPr lang="en-GB" dirty="0" smtClean="0"/>
              <a:t>Value</a:t>
            </a:r>
          </a:p>
          <a:p>
            <a:r>
              <a:rPr lang="en-GB" dirty="0" smtClean="0"/>
              <a:t>View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26014" y="116632"/>
            <a:ext cx="253847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b="1" u="sng" dirty="0" smtClean="0"/>
              <a:t>Art</a:t>
            </a:r>
          </a:p>
          <a:p>
            <a:r>
              <a:rPr lang="en-GB" dirty="0" smtClean="0"/>
              <a:t>Three-dimensional</a:t>
            </a:r>
          </a:p>
          <a:p>
            <a:r>
              <a:rPr lang="en-GB" dirty="0" smtClean="0"/>
              <a:t>Tessellation</a:t>
            </a:r>
          </a:p>
          <a:p>
            <a:r>
              <a:rPr lang="en-GB" dirty="0" smtClean="0"/>
              <a:t>Tangram</a:t>
            </a:r>
          </a:p>
          <a:p>
            <a:endParaRPr lang="en-GB" dirty="0"/>
          </a:p>
          <a:p>
            <a:r>
              <a:rPr lang="en-GB" b="1" u="sng" dirty="0" smtClean="0"/>
              <a:t>Geography</a:t>
            </a:r>
          </a:p>
          <a:p>
            <a:r>
              <a:rPr lang="en-GB" dirty="0" smtClean="0"/>
              <a:t>Compass</a:t>
            </a:r>
          </a:p>
          <a:p>
            <a:r>
              <a:rPr lang="en-GB" dirty="0" smtClean="0"/>
              <a:t>Climate graph</a:t>
            </a:r>
          </a:p>
          <a:p>
            <a:r>
              <a:rPr lang="en-GB" dirty="0" smtClean="0"/>
              <a:t>Continuous data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96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411</Words>
  <Application>Microsoft Office PowerPoint</Application>
  <PresentationFormat>On-screen Show (4:3)</PresentationFormat>
  <Paragraphs>112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11</cp:revision>
  <dcterms:created xsi:type="dcterms:W3CDTF">2014-05-27T09:18:40Z</dcterms:created>
  <dcterms:modified xsi:type="dcterms:W3CDTF">2014-05-27T12:50:24Z</dcterms:modified>
</cp:coreProperties>
</file>