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58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A5C0-5041-406B-8129-F5A749DEB8AA}" type="datetimeFigureOut">
              <a:rPr lang="en-GB" smtClean="0"/>
              <a:t>07/04/2016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C32C-9E14-4E3A-B3ED-C4136CD4BA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9914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A5C0-5041-406B-8129-F5A749DEB8AA}" type="datetimeFigureOut">
              <a:rPr lang="en-GB" smtClean="0"/>
              <a:t>07/04/2016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C32C-9E14-4E3A-B3ED-C4136CD4BA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3568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A5C0-5041-406B-8129-F5A749DEB8AA}" type="datetimeFigureOut">
              <a:rPr lang="en-GB" smtClean="0"/>
              <a:t>07/04/2016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C32C-9E14-4E3A-B3ED-C4136CD4BA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5827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A5C0-5041-406B-8129-F5A749DEB8AA}" type="datetimeFigureOut">
              <a:rPr lang="en-GB" smtClean="0"/>
              <a:t>07/04/2016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C32C-9E14-4E3A-B3ED-C4136CD4BA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53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A5C0-5041-406B-8129-F5A749DEB8AA}" type="datetimeFigureOut">
              <a:rPr lang="en-GB" smtClean="0"/>
              <a:t>07/04/2016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C32C-9E14-4E3A-B3ED-C4136CD4BA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844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A5C0-5041-406B-8129-F5A749DEB8AA}" type="datetimeFigureOut">
              <a:rPr lang="en-GB" smtClean="0"/>
              <a:t>07/04/2016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C32C-9E14-4E3A-B3ED-C4136CD4BA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5975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A5C0-5041-406B-8129-F5A749DEB8AA}" type="datetimeFigureOut">
              <a:rPr lang="en-GB" smtClean="0"/>
              <a:t>07/04/2016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C32C-9E14-4E3A-B3ED-C4136CD4BA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2572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A5C0-5041-406B-8129-F5A749DEB8AA}" type="datetimeFigureOut">
              <a:rPr lang="en-GB" smtClean="0"/>
              <a:t>07/04/2016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C32C-9E14-4E3A-B3ED-C4136CD4BA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539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A5C0-5041-406B-8129-F5A749DEB8AA}" type="datetimeFigureOut">
              <a:rPr lang="en-GB" smtClean="0"/>
              <a:t>07/04/2016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C32C-9E14-4E3A-B3ED-C4136CD4BA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357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A5C0-5041-406B-8129-F5A749DEB8AA}" type="datetimeFigureOut">
              <a:rPr lang="en-GB" smtClean="0"/>
              <a:t>07/04/2016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C32C-9E14-4E3A-B3ED-C4136CD4BA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7695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A5C0-5041-406B-8129-F5A749DEB8AA}" type="datetimeFigureOut">
              <a:rPr lang="en-GB" smtClean="0"/>
              <a:t>07/04/2016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C32C-9E14-4E3A-B3ED-C4136CD4BA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0240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3A5C0-5041-406B-8129-F5A749DEB8AA}" type="datetimeFigureOut">
              <a:rPr lang="en-GB" smtClean="0"/>
              <a:t>07/04/2016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7C32C-9E14-4E3A-B3ED-C4136CD4BA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250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88640"/>
            <a:ext cx="8280920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Famous Mathematicians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948200"/>
            <a:ext cx="8280920" cy="57554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This half-term the numeracy activities will test what you know about some famous mathematicians.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Week 5’s mathematician is known as the most famous living mathematician.</a:t>
            </a:r>
          </a:p>
          <a:p>
            <a:pPr algn="ctr"/>
            <a:endParaRPr lang="en-GB" sz="8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But which one of these people is he?</a:t>
            </a:r>
          </a:p>
          <a:p>
            <a:pPr algn="ctr"/>
            <a:endParaRPr lang="en-GB" sz="3200" dirty="0" smtClean="0">
              <a:latin typeface="Comic Sans MS" panose="030F0702030302020204" pitchFamily="66" charset="0"/>
            </a:endParaRP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r>
              <a:rPr lang="en-GB" sz="3200" dirty="0">
                <a:latin typeface="Comic Sans MS" panose="030F0702030302020204" pitchFamily="66" charset="0"/>
              </a:rPr>
              <a:t>     </a:t>
            </a:r>
            <a:endParaRPr lang="en-GB" sz="3200" dirty="0" smtClean="0">
              <a:latin typeface="Comic Sans MS" panose="030F0702030302020204" pitchFamily="66" charset="0"/>
            </a:endParaRP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endParaRPr lang="en-GB" sz="3200" dirty="0" smtClean="0">
              <a:latin typeface="Comic Sans MS" panose="030F0702030302020204" pitchFamily="66" charset="0"/>
            </a:endParaRPr>
          </a:p>
          <a:p>
            <a:endParaRPr lang="en-GB" sz="800" dirty="0" smtClean="0">
              <a:latin typeface="Comic Sans MS" panose="030F0702030302020204" pitchFamily="66" charset="0"/>
            </a:endParaRPr>
          </a:p>
          <a:p>
            <a:endParaRPr lang="en-GB" sz="800" dirty="0" smtClean="0">
              <a:latin typeface="Comic Sans MS" panose="030F0702030302020204" pitchFamily="66" charset="0"/>
            </a:endParaRPr>
          </a:p>
        </p:txBody>
      </p:sp>
      <p:sp>
        <p:nvSpPr>
          <p:cNvPr id="6" name="AutoShape 2" descr="data:image/jpeg;base64,/9j/4AAQSkZJRgABAQAAAQABAAD/2wCEAAkGBxQSEhUUExQUFhUXGBsZGBcYGBgXHBgYGBcYGBwaFxgYHCggGBwlHBcXITEhJSkrLi4uFx8zODMsNygtLiwBCgoKDg0OGxAQGiwkHCQ0LCwsLCwsLCwsLCwsLCwsLCwsLCwsLCwsLCwsLCwsLCwsLCwsLCwsLCwsLCwsLCwsLP/AABEIAK4BIgMBIgACEQEDEQH/xAAbAAACAwEBAQAAAAAAAAAAAAAEBQIDBgEAB//EAD0QAAEDAQUFBgQEBQMFAAAAAAEAAhEDBAUSITFBUWFxgSIykbHB8AYTodFCUnLhFCNigvGSwtIHFTNTsv/EABkBAAMBAQEAAAAAAAAAAAAAAAECAwAEBf/EACMRAAICAgICAgMBAAAAAAAAAAABAhEhMQMSE0EEIlFhgXH/2gAMAwEAAhEDEQA/AM23Tof/AKUnjLw9Vxnd6eqtqDLwTGJsHYbyKHspzPvaUQD2G8iqLLqenqgYKtIybyC5Ze71Klajk3ko2Tu9T5oBZ28NVOz/AIV636+CnZ26IgKn9/3uXqoybzPmukdv3uVhbp72oBOPbl1CYW2nFEfq9Sq6NHERxcPMIq/BFP8AuA+rlryjV9WJXOgSdECaMThd/g/urrY8Fmv+UJZq0DojyMXiQ3s/dEblYChLsBwdSi4VovBGSpnHKQCrJQX8eHOwxI0GeEE7S47Gj6pZzUUNx8bm6QZUtLBq4e+S820tIlpLhwB9YRVjuptUy7NrcmgZA8Y3cFpbJdzGjuiNy5X8l+jqXxoLZknPAjMZ8QpxuWstV303jNjT0GSzF70HUajYHYdlyMKnH8m3UhOT46q4lRao4VILoK6rOUhC5gV8KJCNmKSF7CrFxYxCFAhWkKMIBIKLlaGLxprAKV5TLF0NWMQXQpuYuLWY9HALykvIWEApjLp6qyq3LwUQOz0XKz8tDsUDoLhGAcvsqrGMz09VZHYHJV2I6oGCLWcm8go2Udnx8161g79gXrNT7PisYstuvgraAzaqLY071dRYRGfiiYhHbPvcr2icIG/1VDZxaJlY6MFpOUnSc9Qg3QUrGXyA3DH5h5hL/i0xR1/EPNyc1m939Q9Ei+L/APw6/iGfVyknko1gzQZiAE67lGzUg4w7cfEL1iynNeDpMnqQs2KkMLBVIOE9Ec5AWSmScSMc5dPG31yc06vADa7TOJrdYieJ2Dil9lApOl8F0CG7BunfyQtEPdVeGkCCTJyAzXmMcKnamdTK5ZtyeTuhFQjg+hXPUyknxTxtYRsWCst4OYey0OPEwBzXavxFXBnFSj8oBI8VDqylG8+ZOkJR8RAOpOnZmDxGaGsl8zRNRwAIBkDT6pNVvapVa4E0y0/hAMgcHHUrJGSPWJ+JgKuCAsNRrQ2HEnQiNOu5MQF6HFO4nBzQ6yZ0LyjTeHaH/KmqpkThKgQvFeWsxxeAV9KiHCMQDtgOh67FB1MtJDhBGsoWGiJKg4qcLjgjYCESuuZBV9nOcCJ2ncqa5z38UAkHLziuOXadMu5LNmSOT7hcRQs/vNeS9h/GxQxgw57pU6w8x5FdGnQeqhaD5jyUipdPYHL7KuxjI+968B2R+n7LtjGqxi60jTkFZZu6Pe1ctA8gvWcy0e9qxiVrGfvcrbPs97FVa3doq6iDkiAuu2liqxGw+ic1rOA5hga+qBuFnbfyTi1N7nP/AHBRm8lorBTaGlpbhAjEN+sjRZ/4ueDTA/qEjd3itPaBp+oeYWX+MaYDQch293ByEXkMtGZqVBlE5ZLzX4tBG9SoUg7M5qVrowBh359EW7ZkE0rXggHTyzV94WrDSL27h9Sl1AYuJ0CPp0Zp4XRmM9qpFuqIzik0zM0rZhfjGZmQDpOwneixbzUeC85nvHaY3/ZJn5TzRtGlLA4HMZEc1JpHWsmoo3X87IPjbzRX/YM8mFzojvGAfzRsKV3bbDsMELS0r0wMj8R95qDcky3VNWRs10D5T6RMuIndm0yg6lwhjSTLTM98mBBECeK9ZfiAB4ls6gwRJMa56BWXheJLIOzqhckZJNmbuqo1rocDO+cstsb8lobFWxztwmJ35A6dVl7JQx1cMweM71pxS+XTIZmczntK6+JO7OH5DWvZCzOGN5kAOiB72okpXQpuGExOf+U3DVbjlaOfkVMgGrjWqeCVZgI95p2xCdPAKZlvamWnPOCMkVfFFxpsrEQTkREZbMun1UadVuFpdnhyA3xv6lFXlUc6zAuky8QTyJ02KTeS9fUR8VBxU42KDmKlkS2zboJ2cpXrWyDEDJeoVC0j/Cut1PMRtGnJCzUBFitsryJGS7RoucQI1y1hMqdzVAZw7N44JZSQ8IuwIg715Mv+2VPyH6LyXsitMymzoPVV2g+fopk5dB6qqt6jyWMWjuj9IXbGMj0XgOyP0hTsGjvexYxZaj5Bes/dHvau2seQUrO3sifeaxmdtDe0fexGWWkXODQc/wBlQ2g574aPfsprdtH5dTtZESDOWkoNmSCbtoik54ncjrQ7JnP1CUVHlzyRt0Cd2pvc5+qjIpEqtZ7v6x6LL/GjjgH6v+S1Fqd3f1A+SzHxgZY3djH+5GJpaMvZauFF/MESCqHAQp1C0t0ghBhRx0SIHXiirHV1Az971RQaMOue1X2Kz5FwOfnC1tBaUhJfFjhxc1pzPhwQFmmc5iZPRbCoGnw55pJeTZdG+E3awxBaFUtcDyRrLwJfiiYyaOKX2iAYCKo5YWxmDiO+dg6eqRpFUw93z8YfkHDQR+y7bLWXgPIjEYI0zCMFuGbNvrEpYwy17Nodib6pBwi72j5lTeNvDn0TGrUcQSDqI98UN8O/L+eBV7tRuWcDEDofqtNfHw58tofRl4JAw7p2g81SMqOXkjbM/ZXxhxCNRy0THGNhQltstSm2XscBv1Gm8GAgrPVz7RyO1PGbolKCY8a7JEsr90nItGzaNxSAWnASM8z7hX2SuS9rTmHEDknfIvYq42mMKr8jxJ+6Z2+qRZ6TPzZn+3/KVWcY9MwXR4Ej0RVorYqQyzY8t6EfcLNrAz0wSJKsFDPLPqo0fcb1IuIMcvqSmuxYIdXhYg6nSaXNaXEZgHM4Sd+9L7Zd7m4X4pBkabRln4KF92/uS7CGgAZxszM+9EbZbzp1qQYXtxkExOc5mVHs4pFeqbALI3ttk7R5rXPaANT4n7r5rbb4LKkMzIOp0BnYmgv6o6m4PIzae0MoW5ctGizRPvikCQXGQY13Ly+UG0u4/VcW6C9zQHu9Aq6zfP0Vs9noPVRrjz9FQB4d3+0KyxaO97Fxzez/AGhSseh97Fgk7V6BToNlse9Vy0egTy4bB2Q9w5D1QboAVdljwCT3j9BuRd92AuFOqNHdl/A6Ax9PBTKeXWwVKTmHTMdCJSWEyd3WeKhnOBtTG0uyZz9UP8l1Ou9p3SDvGUFD16+YG2fVK9lFoDtlqOIRsd9lVQrY3EPp/MG1sA784KHtUgwdZ+ypFsdSOJve45jbqqJChD7mstUxSqGi/wDK7Twd6FK7w+Ga9LMAPbvafQpvb77a+iA+nTe9w5hvOc54SkAqmMnGPyzI6Aoxi2C6Agx7dQVbQZWLZZTfE6gE9E1stzV6uYaQN5y8NqZ0rur2cZvIYTsA1jecws4oykzJ0aVXFm13UEeajf1DA5p4D1WrrNAHPJZv4lmRuWksB439hPSZqdqMu9hEnUnIc0GwTEI2wVIqtnQFRZ0oMspbGIiXaDnvKrtNnwubUH4pHVFCiHHI5SfoVKpTnI6a9VK8lawB25gw7j2SF9T+HX/xFlaTnLYPPQ/UL5LbHyfAL6f/ANPKsWeDvdHiU/o5+UvZRcH/AC3iWwdcwRkAvnt72F9K0VWNY7CHEthpIwnMaL63bWAw4ajI8ilNuouzLSNhIicoGY8EYvJE+aGk86McXcjKdXPcVSG1HS04pDIOzjsR9ur1G1absQ3DLLOP2TMGv+Zn+n91SQUxfd90GmIJLsydCNV11zuIqgOMVCCMicJG3zTAvr76fgV2ma52s99UufyHH4Mrarvq0pEGB+MCBz4KYtbYBLgNJnUwUz+JrZUpUKhfhOIYBE6uyWIs9ck6yIRjayB1odXpamu7Awuyz2x79UhqViIGnI7EQKLnOljTB5AE81ZU+HrRhn5T8twmck6zsXNUDtEiQB1UTWdAYOp4KdFzg1zS06ZZHLoqbOwyDBStbsPs8bPxXkbiK8l7s3UN0Hh6qNbTqpP08Fyrp1VhC38I/SF2xsyPvYuM7o5BG3PZDUcQNNp3D7rGDbtu75jpd3BHUrSNbkoUaQa0NGQGisGim3YSshM7jf2iJ1HkUtV921IqNO8x45eqyMMPiKxzTNRo7TQeZbt+6wJrdprj+YH6r6vGUL518SXV8mrkOw4y3hnmOnkUaMmKLZUxODt5QFuMAZe4KMqfh5+qGtvdb08injsLeAay2Z1R2FvuV9Aub4cp0QHEYnR3jn4bkg+D7KXPmMm5k8dnmto12D9I15ITlmhUXij5IW8LD8xmE6Ez6o19SArKg0UgpmQ+ILA1jabWjOSZ4ALF3rZsTHdT4L6lbbPic+fw0zHM5+gWAtlIgkHiD1zCosqjJ07MTTd4hG2YYsxqENaqOFxGhnJW2UHUag6bwpNHUhrRqYWx1HL2V75pe4DqeQlVgaYsiVdULWEwZ7PpCkVsDtzw0vAiD65QtdcU/Kl1VzWtyDGdkudhLs3a7PqsTV0j8TitXd9I4YEmI7OeZnIg7xu2glWgjl52a+wipE0XfMbDcVOocxiAd2XxnkdqMs9UPGha5hgg5EfcHelt0AscMTXyBGhAEAS5zjkcmtaANyvo3i17w5kkGQTBHEHiDnmlkSixJ8VWQtIcB2SfAwj6VlZhEtbmBs3o+/7OH0XTzndCRWm9abWHDUaXAQBnqim5RSHWHZ612qjTdhgE7YAMc+KYUbIyAcLc+CxhM6uPgtVZLypNYxpeyQ0A84TThSwaMreTOf8AUGgGtpYRAJdMcAPusXJW6+N3sq0mOY8OLXHIbnD9lijQduPgq8SuORJ7D7mcSHAnQ5dVvLse51FrmvqExmJMTuKwl0sIxSI0T+6LcaTs5wu14bihyRtYDCVGoY+ucx8uOIP3XQbR+Wj9VbZbXGsYTt9UypiVy2WoVfMtH5KXvqvJ171XFrBR8unLwXXifH0UMOXh5K8sy5ldZAvs9AuwtGZIED3sWru6xikwNGurjvKGuaxfKYC7vkAchuTCQkkwomV0FV4l1ruCUxx66wQQdygQugwiA2FJ8gHYUHfl3itTLdozb+oKN0Vw6m2DMZeGSPDkxj5NXZGRyIOnVCWthOADUkR4R6rVfG12Fj21WjsuMO4O39fRJbBZsZa8/hPZA2lMjN4Nb8P2cU6RaPwx4xtTFsaHagLsY/PFI4bevFdtVoh8Ha3LmNim9mONtOKmRObTHgck7IzCxllqwag3OB8VsGVJAO9oK0kZFVXR55/QLI/FN34Q2oNDAd4arWWnKm88CqrbZRUpuYdC30kFCLpmZ8a+IKGYcBqg7G90gBaS22UuDmbvMLMFpYY4ozRfjlaGdV85ERGYKnSYDJP1+qEdaS4Z+KmawIjQfZRpnQmWUKA+a3hLjlOQWsuVr3PLWscAQDBOEbpJ1HILPfD9PG8uIJByA3zqeA4rW3kw0WhreyyM4JEwYAnXbvVFqjj5ncv8HBstWm2TTyjN9JxcY/qa7vhLjZcMGmQ5sgtdBIB0wjDmw8NM0JRvSrSDXUzlAkF0jkZP1CbUbfZ60kg0nnUjIE75GXjCFtISkGXqMVmfG1h8l8/DFuXMeLPUa84iAQHfmBGR55rChyfh9jMm5wWku0tfTacLZjPIfZZZxzE6bY3cFsLGxuAYBDSJHVHl0NAvpU2yIa0GI0CrvIEMcWwDG4dUPaXVGuBY3FrI8ENedqrD8IaDtKjFZKNiG1MznahmiQiJ4jxQzjHvwXUc42ue8MJ+W7+0+iaNvL5bsPaOmUwBwk5dFmXiRxGiqrV3O1cSN25I+JN2N3pUbX+Pqf8Arq+LPuvLGtvGoBGM5ZLiXwsHkO4cvDyKcXVTpzje5uRyBI13lKjp0HkVN9NsZga+ioA0772ozm8dAT5BVvv2kNA53SPNI3WdkDsjQKdmsjC0y3bx3JeobGD/AIi3MHU/sgn/ABI9xIbhB5fdcvG7mimcEh4048FmaTjjDtuuW3f1WdIaMWxtTvys95a55ETEQNDCFdbXmqQ5xcNMzwnqpCi0PLg7bMRnhIz8PRW22i2mS0gFxwvDxuP+EOyH6Z/hdTv6pZiDTJE7NngttdPxkx0CsMJ/MMx1Go+qwNamA4tcGuLmiDOQk5api67Xt1DfFN7Yko0kfTrQ1lopEBwcx41GfURtCzVjshouw4S54y0yjfJ3rNWGtXpOBpEgk6SIPNpyK2NgvGpUI+bRwOiMQIwndlMj66rE2gqaoEuYCOBzhKL0qiCWn+oHcdoPRaRjADrE7JWQvvsVXN/CcxzjZwSxywMBbaoqP4hpWyslT+S0/wBPovn9J0vfwaB45rdUT/Jj+j0TSRkF2kzSPJWg9kcvRB2CrjoAj8v1ARJd2ByUmMY+8ruw0nVtpe4dJjzWavC68YBGunNb6/2D+FcP6wPF2fqsth0VI5QbcXZkXWR7SQWnwXaVjcSNgndr7Ga2LROq5YbC6rUxBwYxmWLKZ2xOQ2ZlBxSyU8reEG3Bc0NktjCQRiBg7fzDRNKzX1HNDQ2phM5SGA7C9570flCH+ZZGaudVcNZc5+fIZL1tv0lp+WMDRtAEjkNApNtkqCn3e1pmrWhxzhjGNHQQSeaFrXXSccqlY9D/AMYSi66lSpUdGGYALnS7fnG1aGxdmp8vEXRDgTAkEkGI0ghCXaPsMerLrHZsDQ3PCXtAB3SCRqYCy3xJZvl2h4GhMjrmtraT2m8CD9Qs18ZsisDvbl0T8LyMzNOCa3deXy6LgdQeyOf2SpwVTidxV2k9gWDXXHbDVaZ7w1hMLRSD2w4SCknwq2Q/XUeq0GFcs1UsFloyl43YaZLssJ0/cJXWZ+/JbG87PjYcsxmPfisnUb4K/HK0RmqYMwxl4KFbep1h+yiHSqUIXtq0v/WP9bh9F1BGzheQoawqocvDyK6868/RROnh5L1cZHn6IADSchyHki7vzaefoEE7ToEVdvdPP0CxhheAhJrxuFxirSgyAXM0JJGeHnuTu9fRG2Nk02cm+QSPQ6bTMFUeSQ7R2jth5kb0VUOFwJiBkBwPa+sp78S3QHE1GZP1I/NHqss0Zen2U2jqhJNFtTCe6AM8/fNaFlcvgEdoQCBnvzHBZhzuCe3ReL2kuDZOHhsPHmtF0DljjA9ua7QXAvcWmdBr1J0WobZWgZHxOaxtD4seDFpoFrfzMJJHEiM+i11kdTqsDmEOaRkQVS0zjcGtnbWAWFpdB/C7yzWHvm0F/f7wynrtWnvmzYW4mk6LJ3kcUmZnXnvTxQgBZKkvLdpIlfQG5MZxpr55cjf5hnYt9bKncA0DAB75LSNo58PH+S5MXHss4pfcJ/lO4SirK75lJpGoPipS2OtEbzpk2edxDvqkde5z80Ceyc+PEJ7eFcNs5DtSIHFLLRXc8sw6QCd+iybQ9WJbTSDXuAOQQ9K7KtVpwEFoJ7M7SZMxtTK13dIOZLjo0f7ik1ntj6LxgMEQCNm6IWc70DqMbLdbsRa1oxbnHC5v07TeIRF3XUGY21XPa7ZDSW8wYh3JMW22lVH82GPGjpw+DhpyKuDKY71qfyxsH1CTyMXqKrHZ/l1oyhzZENcyYO5x48EcymRXZILZc7aC0yJlu0HISNENbPlSKlGtjczVjqmLE05GJzG/or7HWa6u2PlY/wAQb2iIafxR5LPOTLGBzaQCTtiEB8XWP5lJxAkt7Q6ajqEZXOR/V9kTUcHU51ygoQdDs+WnNUubmmN72b5VUt2ajqqrBQx1A3x4Dauq8WKh18KmA+QdkcdU9c8TtWcvY4MLRkOHCPuVRaL2cQ0AkYdYOpUHFydlO1YNQeRWWvazYHmBDTmPVNbltr6gOKIGh9F6+7PiZinNuwDWSEIfWVMMvtEy1USOKoc2M+hR1RnvJUlv1ldRAqheVZa5eWMXA5eHkrKuh5+iqjTp5K2s7Lr6JAhFTToEZd7eyefoEFVOX9oRt293r9ljDC+B5Iy7/wDxs4geSFvk68kVd/cpz+VvkFP0OQvcZ+CX358P/M7dKGv1LdjvsUyvfVMqTfJZ6GTpnzemwHZBGs7CNUXd5wOAmMWWek8VbfbA2u87HOPiMvqh8Q0U5I6IytDz+Jbo8ZaGRlnvS6jeb7BXlhLqLsy3dvjiqf4nKHHL3qgrfVBGegCWGGCStG5vO8mVaTalJ2R1HPeNiydWvrKTXZaXtxQeydmwlGueaugwgd4+gXUsI45KmXXQ6XEiOPJbS6LwbUpmm7I7PTwWFuWocWENJJygZrUWCwFpxPOE7pz6oSkqyDq7CaFpNNj2iZLiOWzxRF2OqhsAEbiVw2pjdMz71KKsrKlWI7Ldp+29TlyY0MokzZsR7ZkjqiWWWBmMI+vVENa2kPU7UkvK3uqnAzXgpW2NoDvi8dWUdTkXfbefJIW2cB7W6mZJ5JnaWCmIGZ0J3cAhrBRL6sf0+Zj7plozZK2mS08VUyjiqBpOW2N0Sjb4sTqb2NMGcwQqrMw/MJHDyWAxiy4mSHvIa0bBqQdmLZ0TqyMaD2aYaBtgD6DPxSyg51R8u0b67um1N2HC0ncFOUmZJFNd0hsbXDzRtFkSDoc0qtRMMjZnlwH7ppRdiaDwTx0M9mZ+IbmL3iowyBk5u0DWeOqnSpNaOy0aagDRHXpX+XLzqG5gbdyxxvSrlBwgbAMusqlORlJIuttpFQgiYzyOSBeFyi+S4kDWfGdFJxG7zVEqwTbGDb2cA0NDRGuWqPuKtix4s5/dZ+f6fNW0rU9vdkTulBwwFSdllroFjiDvQz9y5bLWYLnOjLM+9Ulr25zsgS0fXqnTwZRbY1DXcfELizZ6LyNjeP8AZpTp4eisr6H3sXn+o8guWs5dT5JRS+tp/aEbdeg/V9kFVGXQIi7H5D9SwBrfTvJG2EnAzk30S29na8kxu7uN4Bvok9FCN7uzjkmlJyWXqO11CNqvieR8kGYy9+U8bnZZE5JI6oWd7Tf91p6FQYu0MTTkRwJ2cURfFwNa0uBBbuIz6FF08MVScX+jE1rUCMkMyamvd2DemdoutgEj6klV0aSaPGNPmtYKsHv7JldlrDRDmqt1MAZqy7amFxjdP7QjNYIxY6o2oAfymhu/QnxUmtcTnJJUv4nEQGANnUx9k8sFhbTEntO2n7blzt0UO3bdAAxPzO7YPuUxrWoNGSDrWk6bEO9pccO9TuwlVWo6q7C3373q+0URQZl3zkE1sVlFMGNdp3/slNrdjfJ2aIhEdrs5w4jt2ddqn8N0Zqk7JA8M0ZeTOwTuUvhVm3iSmvAKyE/ElIF1I8SPVB3TZA+pUMkAH0CZ393WcHj6yuXAzsvO9xSt4MU2enDnDc70CLtL+xG8gKoN/m1OY8l61GcI4pHsKLaLx81oO0EeX2RNGkQXMnTNvLd0S+kf57OHrP2TqrT27QqrQHsT33ZXVKbgBLsJEb8l89OXvzX1Wtm3ENy+dX42K9TmD4tB9Srcb9AkAWUjtZ7vVWMZOjh1MZ7oVNmHe6eqIoAEkQNnmE/sUgaDsOI5DSZb91U54A1EIik3sg5d150/rLfJJ71r9gNAjEd+wZ/ZEyyA2q1YzOz8I9eaEdUXnHVcYsW0c8V5WYl5Ex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4668643" y="5661248"/>
            <a:ext cx="1751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C</a:t>
            </a: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Terence Tao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8" name="AutoShape 4" descr="data:image/jpeg;base64,/9j/4AAQSkZJRgABAQAAAQABAAD/2wCEAAkGBxMREhQUExQWFRUXGBoXFRQXFxQXFxUaFhQWFhcXFxYYHSggGB0lHBcUITEhJSkrLi4uFx8zODMsNygtLisBCgoKDg0OGhAQGiwcHCQsLCwsLCwsLCwsLCwsLCwsLCwsLCwsLCwsLCwsLCwsLCwsLCwsLCwsNywsNzc3LCwrN//AABEIAOAAoAMBIgACEQEDEQH/xAAcAAACAgMBAQAAAAAAAAAAAAAEBQMGAQIHAAj/xAA8EAABAwIDBQUGBAUEAwAAAAABAAIRAyEEEjEFBkFRYRMicYGRMqGxwdHwQlJi4RQVI4LxBxZysiRDov/EABkBAAMBAQEAAAAAAAAAAAAAAAECAwQABf/EACIRAAMBAAIDAAIDAQAAAAAAAAABAhEDIRIxQRNRIjJhBP/aAAwDAQACEQMRAD8AplJ1lL2TnMIaYUdIWR+DHdKzv2MLsA3LZNEto2cfFMZslQWD45g7Mpdg9oNp2N17a+0IECCPuxVf7aePoV2DJfssztpWgGeHjzKCrY50i/HQ2+9Uvp1uRgG1rkD91HScNe9ygiYPP4pPx72zT+XOkMXNuQTcx3j7z8UPicZndfQeU+nl70GahJM/eqwGE396ZQiVcv6DWVWnOQdRAmPPyOizUqANOXoOtuSA7IiOqkDCTOvPhx0R8Qef+B9KplbrEiI1IA+Z0XsPicrgJEHkShqgHedxta4g9BCgY1ztR89Smwk2XCk4RZbwq5svH5HZSIGnmrDTfIlRawonpkhehbLyBxGQtSFIVoUTgWnojaNUNBlB0/ZUM6q79kfhvSMknqjq9UNbJMcil2D0Wu26xAAtGul1P1pRLcEWLqEudPH7shmE35/DqtpvKLwmFzuA98WunXR1GMLgXuE6+M+ae4Td6o+zWyLclaN39kgQToBqrjhcK1ugUK5OzVx8HWs5xg93cpyvBIN5F/VWCnuXTcBBsY4FW8Umj6qXszrpynVL5sp+GUU/FblNIs7wn4JR/sdxPedbj+y6MaZ4ysGgu8mN+KTnOK3NYIh1+d/qkuM2A5rS0Enwm66ni8KkOPwvGPqh+WkCuCWjk9fCOZ7QgzF5+PNO9j4zuRqnO08KCIIny+SrjcG6k8Xt968ldNUjDcOGOv4kLxxIUDnqNzkfBE/NhXbt5rHbDmg3FRmF3gjvNjPsmiy8KLVPWHfK3jRRdM1qUZo7JJ0sq9t6z45K+YI2VU3kwU1NPvmin0Dx/lhVWPA8eB8E22RTLnA8j8eQ5peMMQevh1TXAV8g115/VVfZL0zouyaoyiDCfMeVSd38TJaNdLK9UgstTjPQik0S0aclH0KI1IQ9JkIxnBGUdTMOphaspjRFWi4WjmGOargmgNeiEnxuGB/ZPao6JdiqZvZSpFJZR9rYeZVVxg7pMA8HW4cCr/tWjIJ4qiY5kOdwDhedLfBPw+8M3/UlmiirjSDA5cFGMeUNXEFRly1YeeHfzArw2glznLWUUgHQMWyHrMWUu0hBBWIsVjo9Behvs8d0IDbGGzO4RzRuyzLQpMZTDgZMfeiD9DT/AHRUsVhrWjp/lL8Pe8Rw0P3yT/FMA4iNAZnyHxS+nRFotHPifsKksS5LNuns1zjm0aLTzV2sEJsuhkpNaOACKoNza+Ck3rNEz4yCHabi+WtJGgsfciW7TrGA2mTxzWt6I9tITZY/mFIOyiowu/KCCfQKiQjN8Niqos9rSOY+d0dhyDMoJmLabtM80ZhhOibdOSw1MCZSbbW0MoIY0k8k0xhyklKsViabGlzzA4pWx0io4/EYh/8A6z/bNvMqpbdpPpwXggX5WngV0zAbaoYgmnTD8wEwWxI6Sbql77MY+k9zLjjYyCIIsuTxkuSfKWc8rPlxKizLxKwStJ55guWripWttJ8lC4yuTOzDpePpmLnzWrHSEXtBstKDotGULNWabI9DbZIgJi/AvqjutJBtOnlKSYOo5vVXzdlzH0S8iYJF+CGdDx3SOcbXwdRj2g03ADS0jxlLKYhxHmPJdux+BZlBPeadWkaciudb3bKZSqNc2wcPf0SvZKtKu0W7ZDC5jfAT6I2nRyyo9iN/pN8EaxyE9jsXV6TnwIMTJFxMcDF4SI7p1mVxWY4R2mfujK8CZygzEeSulGh6ol9MxqqJE296ENdznVS7IGTwnXxtqmmH7rfMkLDaDZk3W9RiA/XoB24SWEhB4fC08RTEuIIaQQIvm5zxTHEslqSbOsSBqDBSb2Ml/HDWju5Tovz08wdETM26TpZV7b+AAOUDuu9odeHzV/D7XSHbGGDkWDOsOCYxhD3A6gkeiia2YTTeSjkxNQdZ9UvBuFp3o8tzlYFVsPYQhH0MoTTDvGhKjr0wXRwUptpmlwmtLxWrS0hD4V0tSHDbWJ1UlLa4ZPFda7F4q6LTgTeFcdg1P6dVng4fArk7d6Ws0aVYN1d/KfbsbUbla85S7gJ0nz+KHg8KRcqkdgq96nlHIQqhvZgM9MgXyuzN8rOVoD4aIvFvkEFibuMti0x9OiFdl0sYBsyt3WjkB8E1YJMpVRZl8kwovMEhTkpSG2GheqyULQq6JmCIV5WohXQC4Rf1QuIxRJytGmpU2JdmcGhRVQ+mTlFzoSJF+JhLhTompYckaJJimdjWD47ps76pp/E1KbQKj+0cdS1mX0aJSPF131KkluRrRDcx9onieg5cUtJHRrZYKtEESLg3BHJJto0o8CCE22TApNbM5WgSlm3DDXaov0NPvDhm+jpxbvASluFo5yAEy3vH/kk82g/FD7JMVG+gVW8g89LeVp/sHeC1xCnwzTclMMRs+Hgu1zX80z2js1rWhwKz1zLpG1f87TYqoYQNb/2PJD4ulFhc/eqKZiJaUNXxUWbrxKadbJ34qRZVowb3KHLkc8IWo0BapMNf4da/0+32FdrcPiHZagENedKgHA9Qug4umXHMNALdV8wTyV03D3pxLcVTpvrPdTf3C1xkCRaJvKnfH1qNHFz+kzrTHXhGURz80sc+CCmeFfMLLPs316CqII+SNpPKgYLKYGLq6I12YosykuOqwXk+CWYnGOmGgk6mOChrbWeyzaZk/mMfBcmgeDoI2i4h7SdEtx4MzwKziMfWOoAH3Kr+0nVZntDPIBLTLTxPOyxbExXeczX5SoNuOljh0Ki3QDocXGXE6njCJ24wDzEfMpfgq6o4vvy2MVHJjR8UooWIPJG704oVcVUcLgHKP7bfFGbvbvPxLXuFg0epV6amOzz8dcjw32di3VnhruF55pptGoYISvYmDcKhJ/DZFY98lYLSfJ0erxOlxfyK3U2mYAWKZnUpa8IrDPXp+CXo8Z8jYRUKFqkIio0nS6gFAooBDKJ2bXNOo141a4EeIKjFPgBKc7N2G6M9TutFwOKFUkgxFN6js+HqiqwOGjgHD6KXCV8hE6HTxSHcPEh+GaPykt8INlYcbho6g/dlhzPR6yrUP6T5CkNwq9gMW6mcrjLeDvkU0FSNDZUVE6nDfD0QJnU3KkOFDtCQpmMBCxpZMhdFeLov/MLdPqkmMovfafEwrLiagNonwSqqyDznVLSKyyLYoFM9Aq1v7vF2bHEHvGWU/Hi7yTraGK7NruarNbY1Ou8Pq3IENbwE3Pmk8lL7BSbXRzPB4SpVMMaXHiV2fdnCNo0WsHK/iqxtWi+g09kGgfp1RG5+0y5xYSZ1goctu0R4YXG8+k23tl9m51WmLH22/NVDE4gcdF1Gs0XzRHFcz27Qpvqv7LT3FS451mi78ZwqNamA4KWizLc+SirskhTDRer8PHfs6Du1gGCgCQJOpOqX7f3dJGekAOY5pru/VBpMPABNC3M0rD5NUel+OahIrW7ux2tEuAJ6qfb1XKwgDVOMPQLRdbs2a2rLnjM0aNOhjUnpolq8eseeP+OIg/00nsKp4CoB6tP7K+4Vwe0sdrwPNJ93mjsakBoHaRDQALNHLxR1DWD5FKq1lFOThI2nlJa4eXA9QpWtLPZu3lyRL6eYd644OGoQb8zP1DmPuycX2FUcVwlGsrWv6qvVawPTqo/4tw0ePNFVgjgfVagQGJrNg304pVUxU3c75+5J9q4h7gYmFzsZQyDaO0xUrhrbtbJPWP3QtXFX1XsBgBT77ruIP9otYJXiXd4wlzyYttyGV65dY6pW2oaFVtVukw5SisXa6wtCMwLTxTZ8IutDN8NvZ2hlJ0SJJCquy3mSCddOijxVAscQUTsjZ9XEVQyiwvfrAiw4k8lWYSnCN3VVoq2jGaAIQ7HWTqtgGBrjUPfzENaNHRYwfFbYbdyqWZiBfhxV/JL2TfHT9Fg3NrTSIPD5p/SrwYKqewSaBc1wInRFYva7Wvyk36LJS2ujZx1krSy4qsITSlSy0o4kNH/zPxcqthXOrNcWguAFyBYW5q2OecgnUWPiGtlZ+Q0wwLYOIdTqVaTtCQ8D+2LehHorFhwHKtdmM4eNRIBngdQelgn+y8axxgmHHgePhzRQWx1Qlv1U5oNdePMLWm1TMYroi2BVMCP8gLVuz2flYfII2q0qNj4KGHawX+X0xP8ATb6BV3eFmjBAnkrTiah6JBjsOXOB5IMeGU7ebaJw7qDWgQ92Qzy7qFxuCmXNg84sVH/qE0OxGEZ+sn0ypm0cre8FdSxJon/ammVyqCL8tVDXxcH2T4qx7QwYNwNRPqq9jmFnAwnhp+yNw16LBulun/MSX1JZTbaRGZ7jwBOgHPqr1ufu3SwDqrQ7OXP9stvlAEMMciSit2sOMNQDGgENEk8yRJPqmODoGJOup+Kon+gqUjk+xcFhCM1Rwec7wcx0uYITDZjHgFj2ODS49m8/ibNp5JRupsqhVe5tZwy0gHMMgTmvfnEKy1q78S/saboYwhxrAaxoAnuU0U4+536DYvZYcNFTdobtVDVBpXB9qTDW9SdAF0x+Ia0ZHHO4fltPU8kKGP4MAFtbhvU81kdeL6GcKvYDu7s80cP2WaczyS4AxoJDQeFkQ10sb6+qFxe8JbV7Ok0vLYmAA1t+LuBsbI5zYJymGuJLehPtAj0U2nusdNL0QkheLQbFbPY6LwoDZE4a7N2y+iYdL2cpuPA/JXChiGvaHs7wOhXOhUngbap3uxtZlN/Z1O61+hNgHdehTw/glrrS4Qh69NHnCcj6qJ+EfyB81VyyS5EKO0myw6mCiaux6pMjL5n9kY3ZL8sEtHqUFFD/AJYX05BvJRZUxbH1WvNKkRnLPab2hIDh4ENT+vuxWYe6WuBuPw5lY/8AZrmOquL2PFSJaWwIGg1TLA5CzIAR2YyweggJ5jVlIjfIt2SgPoPYclVpa7kQgxgRUe1hEyf8rpm0NjtxFMt/G0TTceB5TyKp+waQNQkzLbR4zN/JRrjcstHIrRbDDabW/mt5DVMA4BhPIfJKXCXjw05T9hG4l8UwOZA9LlUQrOdYTd2iTSqMA7N1HK8GZk6OA9UwwlFlCn2dIEATqZJ6lT4ykXEnMQOQtCDqNeP1D3qF8ro0KcNMNVDWvIu4TPrOvhCVNq4rEsa4VG0muvxc5oPEcJhMaWWXE9215sLdUHgGZabWi1oB4EX1S+jgbZ+y24cFgcXEuLi8mS4nj4pgHnKRxaZjnH7LWtTLrgXU+zjmcPRyLe+wZnSIaFQvsJ8+HFEtpibGfgFDTogzH4Scx5AEgecBLn7QfXJZR7tMWdVI1/TTB1/5Fcp07yJsZjC+p2VKQAJe/XIOA6uPuC3NCRDnGw1MGeSzg8M2m3KBxkk3Lp1JJuSiQy0IvALS67n7WBpinUdcQGPOpHIlWxtLquRGmWs7NvtOMmPw+PWFYt3N5nUYp1SXM4OOo6TyCtx8vyjNy8P2S/ZV7KsseDcac1laUZAauyyruFEYkgWBEu8Rp8VaXNlVykyMS/oB75+i5jIJfixTqXmOJHCed0ro4dhrVHMHdcc2nS/vlT1Kgc6ofwjj4WXsA3K0HRSt6aojxWm7aY7U+XwWdpDvMaOR98LGEfJc42uf2UntVfAR80o/0p1SQVC6VLXHFQHmsSRpbIqjZkG4NlHUbHC3EcR1BRjWg+Kw+jP3ZMKBUnEGdZ16jn4hSOZD21G8CCeoWj25TBtP3K2p1YMHQ6cgf3ROIdpltQBlOeyLjnOhdyb0E6qMNyOj8LvcQt6zMrtO673Ea/fRalstIPtNPvFwfRdoMJy1bYapBBiYvC0ovzAH7stXgtMhAJJXx7GhznUngAwXAEz1shf41rvYFQg8cpi55o6m+JHA+8dQgsO/sqhafYcbD8p9eKYUsW7236mGcWOJcwxAJ0/4/RdHw9Zr2hzTIIkHxXK3tzNie8LtPUK47j7Q7XDNmxDnNI5EG4+fmtPBe9My8/H9RaCEg2rTyVHOH4mADxDoPuKfhKdvEQyeZPoL/EK9Poz8f9kKcQzKwN/MfgvZoB5CyhxNQkF3hA5BZpCWHxWZs3Z0T0BDdZk/EomkyCTzuoWn2QPE/JEG3qmAylVSo8tlJUCja6FkRc0DoKmY9eCz2IKIDWpTzBAPZHcdofZPVGQW9QtK7Q8RouOBHOLhB9tpv1jj5hROtUb+oEHyuPdK3ab39ptnDm3ms45sZDycPfb5rgkOHORxB0JRr2BZZRDpBWjQQcpv15hA4iomJB1HwKxjqOZpW+IBHeA01HMcVuLi3+UQMh2bjJgO1FirTuhVFKvUpuPcrw9h4Ne0QfUR6Kn125SHDTj4JlTxDhBBkcPqDwKea8Xolx5Th1NmLDSWuPfF8ouSOYAuZSDbONFWo0NuNOHidPAJMNojEUyKxDatJpfTqkCYNj1lpym2qA2Fij22VzAyD7A/DaDPO956rXT8o1GOJ8bxj3EN7oHVb4ZhygcVri3WaOdz5IqkIjwlZ/ps+HqDu83wM+UIh/eeAOFyoMIyfKQiqLYJPqnQrP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732240" y="5681117"/>
            <a:ext cx="1751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D</a:t>
            </a: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Yuen Biao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27784" y="5713243"/>
            <a:ext cx="17515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B</a:t>
            </a:r>
            <a:br>
              <a:rPr lang="en-GB" sz="2000" dirty="0" smtClean="0">
                <a:latin typeface="Comic Sans MS" panose="030F0702030302020204" pitchFamily="66" charset="0"/>
              </a:rPr>
            </a:br>
            <a:r>
              <a:rPr lang="en-GB" sz="2000" dirty="0" smtClean="0">
                <a:latin typeface="Comic Sans MS" panose="030F0702030302020204" pitchFamily="66" charset="0"/>
              </a:rPr>
              <a:t>Michael </a:t>
            </a:r>
            <a:r>
              <a:rPr lang="en-GB" sz="2000" dirty="0" err="1" smtClean="0">
                <a:latin typeface="Comic Sans MS" panose="030F0702030302020204" pitchFamily="66" charset="0"/>
              </a:rPr>
              <a:t>Caines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643" y="3501008"/>
            <a:ext cx="1751546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501008"/>
            <a:ext cx="161925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532018"/>
            <a:ext cx="1780738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3513789"/>
            <a:ext cx="1807965" cy="2199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69194" y="5672433"/>
            <a:ext cx="17515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A</a:t>
            </a: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Shah </a:t>
            </a:r>
            <a:r>
              <a:rPr lang="en-GB" sz="2000" dirty="0" err="1" smtClean="0">
                <a:latin typeface="Comic Sans MS" panose="030F0702030302020204" pitchFamily="66" charset="0"/>
              </a:rPr>
              <a:t>Rukh</a:t>
            </a:r>
            <a:r>
              <a:rPr lang="en-GB" sz="2000" dirty="0" smtClean="0">
                <a:latin typeface="Comic Sans MS" panose="030F0702030302020204" pitchFamily="66" charset="0"/>
              </a:rPr>
              <a:t> Khan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82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88640"/>
            <a:ext cx="8280920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Question </a:t>
            </a:r>
            <a:r>
              <a:rPr lang="en-GB" sz="32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925815"/>
            <a:ext cx="8280920" cy="501675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Where </a:t>
            </a:r>
            <a:r>
              <a:rPr lang="en-GB" sz="3200" dirty="0" smtClean="0">
                <a:latin typeface="Comic Sans MS" panose="030F0702030302020204" pitchFamily="66" charset="0"/>
              </a:rPr>
              <a:t>is Terence Tao from?</a:t>
            </a: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r>
              <a:rPr lang="en-GB" sz="3200" dirty="0" smtClean="0">
                <a:latin typeface="Comic Sans MS" panose="030F0702030302020204" pitchFamily="66" charset="0"/>
              </a:rPr>
              <a:t>A)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smtClean="0">
                <a:latin typeface="Comic Sans MS" panose="030F0702030302020204" pitchFamily="66" charset="0"/>
              </a:rPr>
              <a:t>The </a:t>
            </a:r>
            <a:r>
              <a:rPr lang="en-GB" sz="3200" dirty="0" err="1" smtClean="0">
                <a:latin typeface="Comic Sans MS" panose="030F0702030302020204" pitchFamily="66" charset="0"/>
              </a:rPr>
              <a:t>Phillipines</a:t>
            </a:r>
            <a:endParaRPr lang="en-GB" sz="3200" dirty="0" smtClean="0">
              <a:latin typeface="Comic Sans MS" panose="030F0702030302020204" pitchFamily="66" charset="0"/>
            </a:endParaRP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pPr marL="514350" indent="-514350">
              <a:buAutoNum type="alphaUcParenR" startAt="2"/>
            </a:pPr>
            <a:r>
              <a:rPr lang="en-GB" sz="3200" dirty="0" smtClean="0">
                <a:latin typeface="Comic Sans MS" panose="030F0702030302020204" pitchFamily="66" charset="0"/>
              </a:rPr>
              <a:t>Australia</a:t>
            </a:r>
            <a:r>
              <a:rPr lang="en-GB" sz="3200" dirty="0">
                <a:latin typeface="Comic Sans MS" panose="030F0702030302020204" pitchFamily="66" charset="0"/>
              </a:rPr>
              <a:t/>
            </a:r>
            <a:br>
              <a:rPr lang="en-GB" sz="3200" dirty="0">
                <a:latin typeface="Comic Sans MS" panose="030F0702030302020204" pitchFamily="66" charset="0"/>
              </a:rPr>
            </a:br>
            <a:endParaRPr lang="en-GB" sz="3200" dirty="0" smtClean="0">
              <a:latin typeface="Comic Sans MS" panose="030F0702030302020204" pitchFamily="66" charset="0"/>
            </a:endParaRPr>
          </a:p>
          <a:p>
            <a:pPr marL="514350" indent="-514350">
              <a:buAutoNum type="alphaUcParenR" startAt="2"/>
            </a:pPr>
            <a:r>
              <a:rPr lang="en-GB" sz="3200" dirty="0" smtClean="0">
                <a:latin typeface="Comic Sans MS" panose="030F0702030302020204" pitchFamily="66" charset="0"/>
              </a:rPr>
              <a:t>Pakistan</a:t>
            </a:r>
            <a:br>
              <a:rPr lang="en-GB" sz="3200" dirty="0" smtClean="0">
                <a:latin typeface="Comic Sans MS" panose="030F0702030302020204" pitchFamily="66" charset="0"/>
              </a:rPr>
            </a:br>
            <a:endParaRPr lang="en-GB" sz="3200" dirty="0" smtClean="0">
              <a:latin typeface="Comic Sans MS" panose="030F0702030302020204" pitchFamily="66" charset="0"/>
            </a:endParaRPr>
          </a:p>
          <a:p>
            <a:pPr marL="514350" indent="-514350">
              <a:buAutoNum type="alphaUcParenR" startAt="2"/>
            </a:pPr>
            <a:r>
              <a:rPr lang="en-GB" sz="3200" dirty="0" smtClean="0">
                <a:latin typeface="Comic Sans MS" panose="030F0702030302020204" pitchFamily="66" charset="0"/>
              </a:rPr>
              <a:t>Malaysia</a:t>
            </a:r>
          </a:p>
          <a:p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" name="AutoShape 2" descr="data:image/jpeg;base64,/9j/4AAQSkZJRgABAQAAAQABAAD/2wCEAAkGBxQTEhUUEhQWFRUVGBgYGBgYGBgcGBgaHBoYGBcYHBwYHCggGBslGxgcITEhJSkrLi4uFx8zODMsNygtLiwBCgoKBQUFDgUFDisZExkrKysrKysrKysrKysrKysrKysrKysrKysrKysrKysrKysrKysrKysrKysrKysrKysrK//AABEIAPUAzQMBIgACEQEDEQH/xAAcAAACAgMBAQAAAAAAAAAAAAAABQQGAgMHAQj/xAA9EAABAwEFBQYEBQMDBQEAAAABAAIRAwQFEiExBkFRYXEiMoGRobETwdHwBxRCUuEjYvEVFnIkM5KiskP/xAAUAQEAAAAAAAAAAAAAAAAAAAAA/8QAFBEBAAAAAAAAAAAAAAAAAAAAAP/aAAwDAQACEQMRAD8A7ihCEAhCEAhCEAha31QFodaTuQSiVpda2jfPRQqjp1JIWl8IJT7y4N9QtX+q/wBo81FLmjPL0Uc2hsnluQNf9VA1afP6rfQvGm7R0HgclWqdqEnEIaOaj1Lc3cBr/j75oLsHLJUmyXzBeGHumDwmPKFPp7UQJdBB01CCzoSKz7TUnd7sg6HUfwnFGs1wlrg4cig2oQhAIQhAIQhAIQhAIQhAIWL3gCSYUC0WsnJmXNBPe8DVRH2gnTIKBXrEwCSY1WVKqgkELB9SF6JXmAINJeVpcDvUmpVaFGrWps6jL3QaqtAkZZqL/pzpJyz4la7y2ipU29t4y3SJKqF6/iEzMNz8UFvddcjOoB0A+ahvumk3vVHeY+S55X22rVJbTGZ0iSVnZ7ttlc4qzhSad9Qx5DVBdalWzCYeTHQz6ZrD4NB8H4juQyy8IVYZZrNS79d9QgZ4BA6c1vp3vZgcqLupcfqgdvsU9lr5E5Tln4KdYa1SkZBLSMssx5A5pRQvJhIHw4PV0+6bUhkCBvAImdeqC3XNfQq9l0B/LQ/Q8k4VEdZjIIyIOo3Qn9kvoiBUGuWIfMIHiF4CvUAhCEAhCEAhCEC221JcRwUWrkQt1qHbcojqkhB5XbmAN5Xja7WuDBm46nhxWm8reyk3E45+/JIb2vn8rSNR4mpU0bwB0CBteF+NpnvDI5knL/KT/wC6Zz7reJXLbwv19RxLjluE5JXab3e/KXHkMgg6FfW3pGVI58YHMZZqrWzayu8QHnmZz6yPmkdmslWochhB3lOLPs7+5+onKB8kEFlGtWzLgBxcTHXmp1C7LMwzWrTyEZqU/Z6kBLqz+kj6KPR2aou//Vwz1Mbhn11CCRU2mo0WxZ2x4D1UBm01Z5MMxuP9pcRroBpqmln2KoZF1d2kwICd0bp+EzDZqrW8ey0nxOqCn1fz1TMUntaeDCBw3rVZbutOLttPifonF71Le0GXteD+05+Srta+LSD2g4GIzac0Fzu5jwROXirNZbeWwIc7y+q5fd9/nF/VkASZznyVhuraOm+JJYRx0jcg6DRvJx0Z6rK0W58f9uVCuq3Mc3svEgjWFYoBA0M8I+SCJdW0VoZArNDmeTh8irhYrW2qwOacj5jkVU61IcEz2adDns4w4exQWFCEIBCEIBeFeoQILzrxUd4R5Z/fJL7TbI7W72K332+K+He8COQ1J++CrdqvJpBwkEtkGM+XllPigzvO8GYQ44S5pkHgeMclzvay+zUqQZJaAA2Znn4qXtBaxEAyNemfqq9XotqHEAWkaEEz1zKCLTu19RwNTJp3b/4TptkpU2gb/vetdot7AGgzIyz4ptdezla1drOnTO8jtHpwQKat8UqejSTuz+SUVr+qF0tEcty6xdmwtmp95ge7i7NNTcFLcxoE7gEHCKt6VjyUSpeFX9xy0Xe6+z1I/oHollq2SpOHcHkg4j+dqfuK2U71qt0efNdHt+xlKe6PBVy8tko7mXVBX3X3VOZe7zy8lvs1/VAZnEM8isK1w1Ro2ei8p7PVyYFMz4IHlm2gpuLcbMJ35AjrmrJd/wCVeAMDCDpl896pTNmrUNKLnDzHoV5Zg5jhLHMcDoQQD5oOqWW6qOQY2OjinFjsLW6OcPvmuaXfeNdpHaIGvaGnTirRZ75rSIqEjDnEctJ3mdOSC5spwNVvsNtZSrNNQ4RmAY46SqR/uMOlpe4mZiRuEYTG7em9hvNtQiTIdAAOfT2QdPa6dFkl1xPmi3lI8tPRMUAhCEAhCEFI/EA/CBrb3UzTHUmZ8lRbHTb+XBa4h7pdimCIMfL0XW9pbnbaqD6RiSOyf2u3FcktV1mlTpU6gLX4nBwOhOOB4QZQVe31JcS/nJAOmkmBA35pbVtjGdwknloulW+4WWSzuxOD8ZEGBJy8YGZXPrVdzHOJYIAPHL5IMNlrObTbaLSMQLpPQSfkvoOzWUNGQXJfwlu7/q6rnATTbHQuP0C69UtLGCXEAc0GZphRag3JXee2NmpiA7EeABgcyY0S6rtpZzliMkftMT4oHVV8bkur20cVAftRQcD2vMH6JVbLyZ+ktM+aCbbbSBnGvFKa9paea1XhUcGYuIn6KtWG85xSdEFgp4Z3JlYaLOU8VVLHeGLQ6aplZ72Y12Fzg10DInWYI++aC62KmBopwu2m+cbA6eIBCV3XaAYAIOU/z6Kx2YyMkFKvi4adNwDIaCCYPt0zVVv2o+i3NpBfv3dJ6q47fWv4brORrid45DJJaFenVEOjMdqme6SdMM6FBQBXeOI6K57FCpVqUgAThJgDed3SM/NOrq2foGQaYMiRI0PHl/CuOyN3HEHBgYxk5gRLuA4gH2QWu67MadNrTqNY4nVS0IQCEIQCEIQeFc//ABOsDyaVVjS4A4XRxkYPougqPbqIfTc0iZB/j1QczvijSqAOqMdOZDJfBI4BsjwVGtNkqPqODIHa3buA5Kz0LmtJFUseRBjCDqYnfH2VhcNkJtNKk5hDmnE+QQTAJJM6570DLYm532OjVe4S959pj3SHaC/XOccTp+9IC6oKYGRVevXZCz1ziDA13FuUnjCDkNrtNVxMDLkC4jqNAoItDpjE8H/g0LsH+0aVKm5tIZuzIcd/Iqk3zcNRriXMI8MvPRBXWV3DUg+EEfVb7BasdVjO9icB5mFqt92VABDcPUhWL8P9mHGs2pUEAEED1lA82tsbqdBrYzwgZDKVQ6+z76VI1nPhjoByz3ZDmu37SXcHsgqq7S3I6td4psHaYcQ5xOSDlbLUxnd7PMmSfvkF5Xrh5LzLiTJMHpKV1mEGDORhZi0OGQQPbovg0nyx5G7OdPHcurbO3+ajRiz5hcm2fsxr1mMMtxTnAIyBM55FXW6nCjVb2cIcXMc0aYmncNwM6ID8VKwc+iJOTXOnhJABz6HyVTovflnP9wVw27spNWnUABxMwweRJgTr3vRLtn6NnqOwPYA50gEZRy5FBaNmJ+Hm4mNOHnqumXQP6TJ4fMrm1w3U+nUFNrpaTnOq6pTbAAG5BkhCEAhCEAhCEAvHBeoQVC00HUm1CwS4zA4lQdkml5qOeO21xAJGcEA79cwrfbqQkFQqcSSMjOaCNanQVupkQtVuCiOtBCDO8bOXtIBgxqqLeFzWjEYfi4Sro20EmFJpMEyUFPubZBznB9cznIH1V0u+whhyHJbmvG5SaY0QKNobRC12Fs028wVrv6nJUq7G/wBNv3vQcS2+ud9K1PeG9h5BBGmmY5ZpFRpMOZaOkx7Lud8UGuJa4TuXPbwummH9zLpzQNdhAx1NocyCwktgnKcjqrNUu1pqhw3RI1B4HrzSW5A1gGERkrTYWzmUC/ai7PjUS0d5vab1AKod32Kr8bTC4Qc4jLKdeS6lac1yyiXutD5nF8V4594jyQdL2QDnVmGp3gHnyAAPqr2kOytjwsxnUgAdBr5n2T5AIQhAIQhAIQhAIQhBGtrcpS2I0TpwSZzIcRwMCUGq1NySaswynjTinrCg1rPmgjWZkZ8VIfVAzWFUwOiQ22s+qcFMEkmEG+vez31G06Pac46bo3+iuTTGp0CrlzbPOs4NSQ6qQQJ7o5SEgtG3OF76dZhpvGUHuu/4koLLe1rYDmVIsTppgjQrjm0W15qENZxzKvFy7SU6FmZ8eoGk6DVx6AIId93q5lZzXiMJyPHTPpBUBtUVTG8/5++iNv7zp1BRcyJc1xkbxII+aUXPaZc1wPLxQOGtdTLd4+m5W+6q8tSqlQFQkEQ5hg+IBBHGQU2sNnwhBLcc46fNKrHcLfiPc3vVHE9CTO/nKakSR97v5U656GKpO5uZ67kD+zUg1oaNwAW1eBeoBCEIBCEIBCEIBCEIApNando9SnJVdvBxFQgaySPn6IPaBPr/AIWykcQzUKpayG5tgnJrZEuPKNyk2bshoJziDCDVXs+I4Rv9FJslmZREAZnU7ys2OiSqNtjtOaDyAZ7LhuyIgj0QWq237TYYc4TlI6gkeyp22Fps9ekSQHOOHDxl0wBwXLbXf9Wo4nUnqTyW2jbrUwYjSeW6zhcgiusNX4jmNzLD7K87NXw0il8QDVzH5DWAW+kqhWi+z2oBBccTss581Fp3s4TEwSCR0zCDvV5XXStVIseBqQCNWmMiPA6LnVouupY64a/NpOTho4aSOBWvZ7bx1MOx5lxb0ygHfrC6KW0rbSwnRzcTT+proBHoQg9uPtNOueef36ppWfhHM5BILjcabvhu7zcj1CbsqYy124An1y9AglsEAdQfr7KzXbZBTbA1OZ6lV0tnCN8t+cq1tCDJCEIBCEIBCEIBCEIBCEIBV69WEVwd2GfHJqsKWX2wYQ7gdeRQKnkF4yzAMHgTwWbHQJPH0XrXCZ3Qh2emSCPeFrwUzxcYHIceQC4rttb/AIlSo4Zhz8jy3ey69bLO2qS5/cAIa2e9xMcN2a5TtjZAaga2CXO0boOQjVBL/DGhZ+06sBjBESMoVt2jvOjgIZhO4QAtOxWx5p08VUQXbk7t2x9Cpn2m9DCDml7XdRqU5DQSN4Gc8Fz6tTgkcF2q3fh+MJ+HUfO6YXMb12erU3GWkiSJjp65oFV2UDUeGt3rq34fvexxY46NAbP9xH1jwVU/Du68doeHCC1kieMifRXi4qbfiuaMntkjnDgSM+mR4hAwvkxbOz+1ruuoPopmztSaIJ1IwnwdB9yle0tMutbSJ/7Rz/8AOPkmd0x2iDIc5xjmXBvuCfBBZLubiqN5GfL7CsiS3BT7zucD3TpAIQhAIQhAIQhAIQhAIQhALTa6QcwtO8Fbl4UFWpWXBm05alpMieXDT1W6nQnETkCI5xn9VsfAeQdxMBempl4IKvtbeTqdMBgjFMngNAEs2P2dNSoLRWaQB3GnfzzU7aeridSZr2mZeQ+ZVsmB0QZF+o4EBaK9YeWIemShVbX2nt5A/L0KTWm98NRg3PETz3ckD6lXGGeZn0j0UK9rvZWDhAncRqCUr/OGc94B8cRb9QnFlqSXZ64Wjo2AT54vJBT9lWNZXAcIcQWnqDHyViFmx1IENqMIcx/EfqaeUKsbUj4D2VmGC573AdCCCPNWWy2wGpTc3R7Wv8xmeXA9UEu20Q92kODWjpiMHyK3WeyCnAEZ8uGijWq0f9UWnTA08sjP31Ui01nEiP3Pn2HyQWa5mgU5G8mUwSbZurLHDg73ATlAIQhAIQhAIQhAIQhAIQvJQerwqNa7cyn3jnwGZSqtezn5NGEep+iCJWtP9R3MkjwWFevlPQeO5aqrN+8aLRYK4fUIiQCPAxl4oIlksb6tZr3tIYwz2hEkABoAOfOU6tj8suLfUraKmSX2yqSQBoMyee4DieKBfXqw8n+yofKPqqXeNR1S00qbNaeE5cZxfMKxXhaxTDnOyEYc9SJxPgczDR0JSbY+yuqWh9RwMmT84QM32WqT2ZJE7jk7Fi9yrFZ7OWhrP7QCfDteJJPmt9ncA94PJw9lhSq/1IkGDn55fRBQfxEs1V9Vpa0mm0YARucCMQI3fNFxW580Ac2gBh4jtGPcq3NAqNOLKW1BP/E9k+HySmnZAyrjgYXMZUkcTII/8mygsTTiqOcQCQ1reun0C9qVJPLMrXigYsu7B88votYrCJ3IG1wW0MqFrjAfAHXcPFWsFckvS3AmGmIzy4qXdW2NWlDXH4jRudqOh+qDqKFXrr2us9WAXfDPB8DyOhT4PHFBmheSvUAhCEAhC8KDCvWDAXOMAJFbL2c7JnZHH9R+iwvi243YR3WnzKggoAtnP+fdZtcsYQCg3kZKHYqeAvE6uxDlpI81LnJLLynslp3weU7/ADQSvi4jAPeP/qNT6eqmVqkAxE7vFQ7O1rRhnOAJ3n7KXXjaiCc9RkOeZmUEG9rW0h0ZsBgu/U937WbgOJRsyf1aEl7o5ZNb/CWXnVmzMNPLEXAHLKSZPVaLrv0U21iBidLKdNvNoMeA1QWr820PrvJyYACeZyA5nJQKlp+HTqVC4mWlwPAtAMRoJJHqk3551OkxuHGXvxPIO8nteMb9dFjlidRp50nOJIdwMHDn1J5IHNyVZoMpgmXsJJ4CYPiSVKvOiHU2QY7TSOYzcB6LfYLAykGhnd3Ag9mYJbPCQt9oDadMF2gzbPKRkghXhaQAGb3EuPQaeqV3veYp04BBLso3dfVQ7ZeEl1R2pyA9gq1eVsJzOvy4IJItZO9aG2nmlFS0RGa8/OZ/NA/Foy1Tq6dpq1CMDzh/a6S3y3eCprbQI1jgpVG0aIOtXV+INN0CswsP7m5t8tVbrDeFOq3FTeHDkfcblwelXHRN7ttrqbg5ji08QfTmg7WCvVWtmtojWhlQAO3OGjvDcVY5QZJXflu+GyB3n5dBvTMqr3/VxVOOER46lAvD881k4rFgjxRVzHRBkRKyaCQAIWjFwWyi+CgzfkIC1O5oD149yBbaLeWgtPfbMEbxGR/jqltuqGoW/DEkE5nQdkTJ4SfRTr5ssiW6wR4OynwWurWFJjsLe6ABzccyekIKxeDPhUPh4sRYJJ5amJOk+4STZK3A1qjnaBs+OnmYATEVxWc936Gh7GwM3uw55HQDLclFyWYh9fslvZBE5GBvgaSUFmvK1PDHPwhwaAIM950e2IeSzoNwtGGXQBBB7RcMvHE7jxSy8KVWrRqNpECBjA0LowuP/wA+i13DaiXAkGWEBzY0Bdwjp5oOjXLbsYIJE7x7ZHQpPtPeeYpg5NE+O7yHutF01QyzvrHgCBpLictN2nkkVvr4m4tZ3+6CLWqEzJknhv6Qlltq/p4fPd1UynUA7R3KDUa1wgjPjz1lBEeA7zHn9labTZ4EtPX5KUynBjUdMufqtpocBO9BEE5Ka2QRwWv4Q6KTRp8UEmgeCa2VygUWRGWil0TJHLdxQWy4auFzSDo4H6rqDSuW3ZEDOY993RdNsr5Y08Wj2Qb6joE8FR7TaMTi7iSfVXC9amGjUPBp9lR6eQEjNBmK2XVZMdAMqPVqxHFFV0oNoqL3HnyUEvj78162tvQTMcLAPJM7uC04wsDU1j/CDbXdxVYtdvNOo5j5GYcMsnN0+mSe1MzKVXzQ+IyN8EDx1GSBPRtRo2d7pAfUc4k6kNiQMuMZqp3Xebvzbsw7E2PIA+/ul15/EoY6RaWkumTvA0g8EnwmUF+sl4ua4OEdl0AkwN2RHiQrLYbEKtQPpkU6rWktBGbm5gsPGHDI81zKyXs4ANecTJnPM7gROoykq3bHbQg16WJ2TDWMnUNIGEHnvQPtoKuCg1jRhaXOMZbvWATHgqya+6clKvm9W1H5HstyaeMkknxJSSqczB/wg2Wu18FGNfeFFtFaTkfBeUzAQMWPkdOal0HSl9m4JhTYUG8tW6hSzWDAYGWqm0GwglUmaZBbGMzBjxXlNq3tadyBzdDZMbj77l0m6TNFnIR5ZLmd2VIcuj3A8mkORI+fzQY7T18NnceMDzcAqrUbPg2f4QhAvfV7RWx7tEIQYATqZWBpoQgxdqhCEHj1GrL1CBXbqDSACAeonfzVV2muqmZcAA6NQI45wvEIKW4Rkm9lY1rJaInXOT0mNEIQYPrOkiV6KxheIQZPZiE79FtpUYjPed38oQgm0GD5pjRZ7IQgn0WBTKAlCEG2k4+fopdEIQgn2Y5j79l0LZt3Yd1H/wAhCE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4" descr="data:image/jpeg;base64,/9j/4AAQSkZJRgABAQAAAQABAAD/2wCEAAkGBxQTEhUUEhQWFRUVGBgYGBgYGBgcGBgaHBoYGBcYHBwYHCggGBslGxgcITEhJSkrLi4uFx8zODMsNygtLiwBCgoKBQUFDgUFDisZExkrKysrKysrKysrKysrKysrKysrKysrKysrKysrKysrKysrKysrKysrKysrKysrKysrK//AABEIAPUAzQMBIgACEQEDEQH/xAAcAAACAgMBAQAAAAAAAAAAAAAABQQGAgMHAQj/xAA9EAABAwEFBQYEBQMDBQEAAAABAAIRAwQFEiExBkFRYXEiMoGRobETwdHwBxRCUuEjYvEVFnIkM5KiskP/xAAUAQEAAAAAAAAAAAAAAAAAAAAA/8QAFBEBAAAAAAAAAAAAAAAAAAAAAP/aAAwDAQACEQMRAD8A7ihCEAhCEAhCEAha31QFodaTuQSiVpda2jfPRQqjp1JIWl8IJT7y4N9QtX+q/wBo81FLmjPL0Uc2hsnluQNf9VA1afP6rfQvGm7R0HgclWqdqEnEIaOaj1Lc3cBr/j75oLsHLJUmyXzBeGHumDwmPKFPp7UQJdBB01CCzoSKz7TUnd7sg6HUfwnFGs1wlrg4cig2oQhAIQhAIQhAIQhAIQhAIWL3gCSYUC0WsnJmXNBPe8DVRH2gnTIKBXrEwCSY1WVKqgkELB9SF6JXmAINJeVpcDvUmpVaFGrWps6jL3QaqtAkZZqL/pzpJyz4la7y2ipU29t4y3SJKqF6/iEzMNz8UFvddcjOoB0A+ahvumk3vVHeY+S55X22rVJbTGZ0iSVnZ7ttlc4qzhSad9Qx5DVBdalWzCYeTHQz6ZrD4NB8H4juQyy8IVYZZrNS79d9QgZ4BA6c1vp3vZgcqLupcfqgdvsU9lr5E5Tln4KdYa1SkZBLSMssx5A5pRQvJhIHw4PV0+6bUhkCBvAImdeqC3XNfQq9l0B/LQ/Q8k4VEdZjIIyIOo3Qn9kvoiBUGuWIfMIHiF4CvUAhCEAhCEAhCEC221JcRwUWrkQt1qHbcojqkhB5XbmAN5Xja7WuDBm46nhxWm8reyk3E45+/JIb2vn8rSNR4mpU0bwB0CBteF+NpnvDI5knL/KT/wC6Zz7reJXLbwv19RxLjluE5JXab3e/KXHkMgg6FfW3pGVI58YHMZZqrWzayu8QHnmZz6yPmkdmslWochhB3lOLPs7+5+onKB8kEFlGtWzLgBxcTHXmp1C7LMwzWrTyEZqU/Z6kBLqz+kj6KPR2aou//Vwz1Mbhn11CCRU2mo0WxZ2x4D1UBm01Z5MMxuP9pcRroBpqmln2KoZF1d2kwICd0bp+EzDZqrW8ey0nxOqCn1fz1TMUntaeDCBw3rVZbutOLttPifonF71Le0GXteD+05+Srta+LSD2g4GIzac0Fzu5jwROXirNZbeWwIc7y+q5fd9/nF/VkASZznyVhuraOm+JJYRx0jcg6DRvJx0Z6rK0W58f9uVCuq3Mc3svEgjWFYoBA0M8I+SCJdW0VoZArNDmeTh8irhYrW2qwOacj5jkVU61IcEz2adDns4w4exQWFCEIBCEIBeFeoQILzrxUd4R5Z/fJL7TbI7W72K332+K+He8COQ1J++CrdqvJpBwkEtkGM+XllPigzvO8GYQ44S5pkHgeMclzvay+zUqQZJaAA2Znn4qXtBaxEAyNemfqq9XotqHEAWkaEEz1zKCLTu19RwNTJp3b/4TptkpU2gb/vetdot7AGgzIyz4ptdezla1drOnTO8jtHpwQKat8UqejSTuz+SUVr+qF0tEcty6xdmwtmp95ge7i7NNTcFLcxoE7gEHCKt6VjyUSpeFX9xy0Xe6+z1I/oHollq2SpOHcHkg4j+dqfuK2U71qt0efNdHt+xlKe6PBVy8tko7mXVBX3X3VOZe7zy8lvs1/VAZnEM8isK1w1Ro2ei8p7PVyYFMz4IHlm2gpuLcbMJ35AjrmrJd/wCVeAMDCDpl896pTNmrUNKLnDzHoV5Zg5jhLHMcDoQQD5oOqWW6qOQY2OjinFjsLW6OcPvmuaXfeNdpHaIGvaGnTirRZ75rSIqEjDnEctJ3mdOSC5spwNVvsNtZSrNNQ4RmAY46SqR/uMOlpe4mZiRuEYTG7em9hvNtQiTIdAAOfT2QdPa6dFkl1xPmi3lI8tPRMUAhCEAhCEFI/EA/CBrb3UzTHUmZ8lRbHTb+XBa4h7pdimCIMfL0XW9pbnbaqD6RiSOyf2u3FcktV1mlTpU6gLX4nBwOhOOB4QZQVe31JcS/nJAOmkmBA35pbVtjGdwknloulW+4WWSzuxOD8ZEGBJy8YGZXPrVdzHOJYIAPHL5IMNlrObTbaLSMQLpPQSfkvoOzWUNGQXJfwlu7/q6rnATTbHQuP0C69UtLGCXEAc0GZphRag3JXee2NmpiA7EeABgcyY0S6rtpZzliMkftMT4oHVV8bkur20cVAftRQcD2vMH6JVbLyZ+ktM+aCbbbSBnGvFKa9paea1XhUcGYuIn6KtWG85xSdEFgp4Z3JlYaLOU8VVLHeGLQ6aplZ72Y12Fzg10DInWYI++aC62KmBopwu2m+cbA6eIBCV3XaAYAIOU/z6Kx2YyMkFKvi4adNwDIaCCYPt0zVVv2o+i3NpBfv3dJ6q47fWv4brORrid45DJJaFenVEOjMdqme6SdMM6FBQBXeOI6K57FCpVqUgAThJgDed3SM/NOrq2foGQaYMiRI0PHl/CuOyN3HEHBgYxk5gRLuA4gH2QWu67MadNrTqNY4nVS0IQCEIQCEIQeFc//ABOsDyaVVjS4A4XRxkYPougqPbqIfTc0iZB/j1QczvijSqAOqMdOZDJfBI4BsjwVGtNkqPqODIHa3buA5Kz0LmtJFUseRBjCDqYnfH2VhcNkJtNKk5hDmnE+QQTAJJM6570DLYm532OjVe4S959pj3SHaC/XOccTp+9IC6oKYGRVevXZCz1ziDA13FuUnjCDkNrtNVxMDLkC4jqNAoItDpjE8H/g0LsH+0aVKm5tIZuzIcd/Iqk3zcNRriXMI8MvPRBXWV3DUg+EEfVb7BasdVjO9icB5mFqt92VABDcPUhWL8P9mHGs2pUEAEED1lA82tsbqdBrYzwgZDKVQ6+z76VI1nPhjoByz3ZDmu37SXcHsgqq7S3I6td4psHaYcQ5xOSDlbLUxnd7PMmSfvkF5Xrh5LzLiTJMHpKV1mEGDORhZi0OGQQPbovg0nyx5G7OdPHcurbO3+ajRiz5hcm2fsxr1mMMtxTnAIyBM55FXW6nCjVb2cIcXMc0aYmncNwM6ID8VKwc+iJOTXOnhJABz6HyVTovflnP9wVw27spNWnUABxMwweRJgTr3vRLtn6NnqOwPYA50gEZRy5FBaNmJ+Hm4mNOHnqumXQP6TJ4fMrm1w3U+nUFNrpaTnOq6pTbAAG5BkhCEAhCEAhCEAvHBeoQVC00HUm1CwS4zA4lQdkml5qOeO21xAJGcEA79cwrfbqQkFQqcSSMjOaCNanQVupkQtVuCiOtBCDO8bOXtIBgxqqLeFzWjEYfi4Sro20EmFJpMEyUFPubZBznB9cznIH1V0u+whhyHJbmvG5SaY0QKNobRC12Fs028wVrv6nJUq7G/wBNv3vQcS2+ud9K1PeG9h5BBGmmY5ZpFRpMOZaOkx7Lud8UGuJa4TuXPbwummH9zLpzQNdhAx1NocyCwktgnKcjqrNUu1pqhw3RI1B4HrzSW5A1gGERkrTYWzmUC/ai7PjUS0d5vab1AKod32Kr8bTC4Qc4jLKdeS6lac1yyiXutD5nF8V4594jyQdL2QDnVmGp3gHnyAAPqr2kOytjwsxnUgAdBr5n2T5AIQhAIQhAIQhAIQhBGtrcpS2I0TpwSZzIcRwMCUGq1NySaswynjTinrCg1rPmgjWZkZ8VIfVAzWFUwOiQ22s+qcFMEkmEG+vez31G06Pac46bo3+iuTTGp0CrlzbPOs4NSQ6qQQJ7o5SEgtG3OF76dZhpvGUHuu/4koLLe1rYDmVIsTppgjQrjm0W15qENZxzKvFy7SU6FmZ8eoGk6DVx6AIId93q5lZzXiMJyPHTPpBUBtUVTG8/5++iNv7zp1BRcyJc1xkbxII+aUXPaZc1wPLxQOGtdTLd4+m5W+6q8tSqlQFQkEQ5hg+IBBHGQU2sNnwhBLcc46fNKrHcLfiPc3vVHE9CTO/nKakSR97v5U656GKpO5uZ67kD+zUg1oaNwAW1eBeoBCEIBCEIBCEIBCEIApNando9SnJVdvBxFQgaySPn6IPaBPr/AIWykcQzUKpayG5tgnJrZEuPKNyk2bshoJziDCDVXs+I4Rv9FJslmZREAZnU7ys2OiSqNtjtOaDyAZ7LhuyIgj0QWq237TYYc4TlI6gkeyp22Fps9ekSQHOOHDxl0wBwXLbXf9Wo4nUnqTyW2jbrUwYjSeW6zhcgiusNX4jmNzLD7K87NXw0il8QDVzH5DWAW+kqhWi+z2oBBccTss581Fp3s4TEwSCR0zCDvV5XXStVIseBqQCNWmMiPA6LnVouupY64a/NpOTho4aSOBWvZ7bx1MOx5lxb0ygHfrC6KW0rbSwnRzcTT+proBHoQg9uPtNOueef36ppWfhHM5BILjcabvhu7zcj1CbsqYy124An1y9AglsEAdQfr7KzXbZBTbA1OZ6lV0tnCN8t+cq1tCDJCEIBCEIBCEIBCEIBCEIBV69WEVwd2GfHJqsKWX2wYQ7gdeRQKnkF4yzAMHgTwWbHQJPH0XrXCZ3Qh2emSCPeFrwUzxcYHIceQC4rttb/AIlSo4Zhz8jy3ey69bLO2qS5/cAIa2e9xMcN2a5TtjZAaga2CXO0boOQjVBL/DGhZ+06sBjBESMoVt2jvOjgIZhO4QAtOxWx5p08VUQXbk7t2x9Cpn2m9DCDml7XdRqU5DQSN4Gc8Fz6tTgkcF2q3fh+MJ+HUfO6YXMb12erU3GWkiSJjp65oFV2UDUeGt3rq34fvexxY46NAbP9xH1jwVU/Du68doeHCC1kieMifRXi4qbfiuaMntkjnDgSM+mR4hAwvkxbOz+1ruuoPopmztSaIJ1IwnwdB9yle0tMutbSJ/7Rz/8AOPkmd0x2iDIc5xjmXBvuCfBBZLubiqN5GfL7CsiS3BT7zucD3TpAIQhAIQhAIQhAIQhAIQhALTa6QcwtO8Fbl4UFWpWXBm05alpMieXDT1W6nQnETkCI5xn9VsfAeQdxMBempl4IKvtbeTqdMBgjFMngNAEs2P2dNSoLRWaQB3GnfzzU7aeridSZr2mZeQ+ZVsmB0QZF+o4EBaK9YeWIemShVbX2nt5A/L0KTWm98NRg3PETz3ckD6lXGGeZn0j0UK9rvZWDhAncRqCUr/OGc94B8cRb9QnFlqSXZ64Wjo2AT54vJBT9lWNZXAcIcQWnqDHyViFmx1IENqMIcx/EfqaeUKsbUj4D2VmGC573AdCCCPNWWy2wGpTc3R7Wv8xmeXA9UEu20Q92kODWjpiMHyK3WeyCnAEZ8uGijWq0f9UWnTA08sjP31Ui01nEiP3Pn2HyQWa5mgU5G8mUwSbZurLHDg73ATlAIQhAIQhAIQhAIQhAIQvJQerwqNa7cyn3jnwGZSqtezn5NGEep+iCJWtP9R3MkjwWFevlPQeO5aqrN+8aLRYK4fUIiQCPAxl4oIlksb6tZr3tIYwz2hEkABoAOfOU6tj8suLfUraKmSX2yqSQBoMyee4DieKBfXqw8n+yofKPqqXeNR1S00qbNaeE5cZxfMKxXhaxTDnOyEYc9SJxPgczDR0JSbY+yuqWh9RwMmT84QM32WqT2ZJE7jk7Fi9yrFZ7OWhrP7QCfDteJJPmt9ncA94PJw9lhSq/1IkGDn55fRBQfxEs1V9Vpa0mm0YARucCMQI3fNFxW580Ac2gBh4jtGPcq3NAqNOLKW1BP/E9k+HySmnZAyrjgYXMZUkcTII/8mygsTTiqOcQCQ1reun0C9qVJPLMrXigYsu7B88votYrCJ3IG1wW0MqFrjAfAHXcPFWsFckvS3AmGmIzy4qXdW2NWlDXH4jRudqOh+qDqKFXrr2us9WAXfDPB8DyOhT4PHFBmheSvUAhCEAhC8KDCvWDAXOMAJFbL2c7JnZHH9R+iwvi243YR3WnzKggoAtnP+fdZtcsYQCg3kZKHYqeAvE6uxDlpI81LnJLLynslp3weU7/ADQSvi4jAPeP/qNT6eqmVqkAxE7vFQ7O1rRhnOAJ3n7KXXjaiCc9RkOeZmUEG9rW0h0ZsBgu/U937WbgOJRsyf1aEl7o5ZNb/CWXnVmzMNPLEXAHLKSZPVaLrv0U21iBidLKdNvNoMeA1QWr820PrvJyYACeZyA5nJQKlp+HTqVC4mWlwPAtAMRoJJHqk3551OkxuHGXvxPIO8nteMb9dFjlidRp50nOJIdwMHDn1J5IHNyVZoMpgmXsJJ4CYPiSVKvOiHU2QY7TSOYzcB6LfYLAykGhnd3Ag9mYJbPCQt9oDadMF2gzbPKRkghXhaQAGb3EuPQaeqV3veYp04BBLso3dfVQ7ZeEl1R2pyA9gq1eVsJzOvy4IJItZO9aG2nmlFS0RGa8/OZ/NA/Foy1Tq6dpq1CMDzh/a6S3y3eCprbQI1jgpVG0aIOtXV+INN0CswsP7m5t8tVbrDeFOq3FTeHDkfcblwelXHRN7ttrqbg5ji08QfTmg7WCvVWtmtojWhlQAO3OGjvDcVY5QZJXflu+GyB3n5dBvTMqr3/VxVOOER46lAvD881k4rFgjxRVzHRBkRKyaCQAIWjFwWyi+CgzfkIC1O5oD149yBbaLeWgtPfbMEbxGR/jqltuqGoW/DEkE5nQdkTJ4SfRTr5ssiW6wR4OynwWurWFJjsLe6ABzccyekIKxeDPhUPh4sRYJJ5amJOk+4STZK3A1qjnaBs+OnmYATEVxWc936Gh7GwM3uw55HQDLclFyWYh9fslvZBE5GBvgaSUFmvK1PDHPwhwaAIM950e2IeSzoNwtGGXQBBB7RcMvHE7jxSy8KVWrRqNpECBjA0LowuP/wA+i13DaiXAkGWEBzY0Bdwjp5oOjXLbsYIJE7x7ZHQpPtPeeYpg5NE+O7yHutF01QyzvrHgCBpLictN2nkkVvr4m4tZ3+6CLWqEzJknhv6Qlltq/p4fPd1UynUA7R3KDUa1wgjPjz1lBEeA7zHn9labTZ4EtPX5KUynBjUdMufqtpocBO9BEE5Ka2QRwWv4Q6KTRp8UEmgeCa2VygUWRGWil0TJHLdxQWy4auFzSDo4H6rqDSuW3ZEDOY993RdNsr5Y08Wj2Qb6joE8FR7TaMTi7iSfVXC9amGjUPBp9lR6eQEjNBmK2XVZMdAMqPVqxHFFV0oNoqL3HnyUEvj78162tvQTMcLAPJM7uC04wsDU1j/CDbXdxVYtdvNOo5j5GYcMsnN0+mSe1MzKVXzQ+IyN8EDx1GSBPRtRo2d7pAfUc4k6kNiQMuMZqp3Xebvzbsw7E2PIA+/ul15/EoY6RaWkumTvA0g8EnwmUF+sl4ua4OEdl0AkwN2RHiQrLYbEKtQPpkU6rWktBGbm5gsPGHDI81zKyXs4ANecTJnPM7gROoykq3bHbQg16WJ2TDWMnUNIGEHnvQPtoKuCg1jRhaXOMZbvWATHgqya+6clKvm9W1H5HstyaeMkknxJSSqczB/wg2Wu18FGNfeFFtFaTkfBeUzAQMWPkdOal0HSl9m4JhTYUG8tW6hSzWDAYGWqm0GwglUmaZBbGMzBjxXlNq3tadyBzdDZMbj77l0m6TNFnIR5ZLmd2VIcuj3A8mkORI+fzQY7T18NnceMDzcAqrUbPg2f4QhAvfV7RWx7tEIQYATqZWBpoQgxdqhCEHj1GrL1CBXbqDSACAeonfzVV2muqmZcAA6NQI45wvEIKW4Rkm9lY1rJaInXOT0mNEIQYPrOkiV6KxheIQZPZiE79FtpUYjPed38oQgm0GD5pjRZ7IQgn0WBTKAlCEG2k4+fopdEIQgn2Y5j79l0LZt3Yd1H/wAhCEH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AutoShape 2" descr="data:image/jpeg;base64,/9j/4AAQSkZJRgABAQAAAQABAAD/2wBDAAkGBwgHBgkIBwgKCgkLDRYPDQwMDRsUFRAWIB0iIiAdHx8kKDQsJCYxJx8fLT0tMTU3Ojo6Iys/RD84QzQ5Ojf/2wBDAQoKCg0MDRoPDxo3JR8lNzc3Nzc3Nzc3Nzc3Nzc3Nzc3Nzc3Nzc3Nzc3Nzc3Nzc3Nzc3Nzc3Nzc3Nzc3Nzc3Nzf/wAARCACMAKwDASIAAhEBAxEB/8QAHAAAAAcBAQAAAAAAAAAAAAAAAQIDBAUGBwAI/8QANhAAAgEDAwMBBwIFBAMBAAAAAQIDAAQRBRIhBjFBUQcTIjJhcYEUoRVCUpHBIySx0WLh8EP/xAAUAQEAAAAAAAAAAAAAAAAAAAAA/8QAFBEBAAAAAAAAAAAAAAAAAAAAAP/aAAwDAQACEQMRAD8A2x+Cf+aAfWhPb8UFBwOK7Pb1oKGgFmzxUV1HrMHT+h3urXIzHbRlwufmbwPycVIlvSs89t8F5fdJW9hYxtJJc38Ue1fPfH70HnnU7+41jV7jUb0l57mUyPk8c+Pt4q0adb6jqsMVja6YJFXhRHkZ+5rXuivZpo+gWKPfQJe6i6j3skgyqn0UVbrXTrWzYtbW8cef6VxQYtaey3WWUTS2y2+f/wA2cMf7iny+zTUZmVW2xqOM7v8A1WyMTtPNIM34oM7032YWNqRJqEpkYdwKmdS0e3is1gswI1Axx6VYZ2LBvOKaE8Zxz6UGI9U6a1rKxclTnGQciqzsySR57gH9627qbSrTVIXSRQkvYMKx/V7CfSrhotmYx8pBoIG9BhlyvY+lIGV5F5POfzTqXdO2HGDnB+lI+5KuBjBFB6B9jfVz67ojabfyFr6wAXcTzJH4J+o7VpKHAJPevO/sTl911rtBK++tXRl9SMH/ABXoKIk+uBQOMnGewoATjg0GeOa4ZUZGOaDgcd6MCSOBx9aIOSM0cN/9mgWLcUGaKzZrhnGfrQGrsgd6JzmgJ5PNADN9OKY3zoWjRlDEHcM+D609Y1DXcm6/2kj4QMCgkoW3cnvS+AT5xTO2ycY/tTrPNAlNxTOVwM807uXAU5NRF1cIoOSKAJZMt/1TedlihdmNdHPFITvdBj1NRWp3IOQrgpg/KfNBE6jfNvYDBGfHpVN6lQXKnPJxkVN3lx8fwkhsHBHmoi7UyQlCPiJ4yaCnW9oCWdhyuRzx+aRnjxJkqdx+lTWx8lRwDkEUzlhZmYsDwO9Aboq+/h3WGk3AJCi4VSR5B4P/ADXqGMgEivKVmwh1WzYg/DcRsCB/5CvVi+v0FAoTk4HejZ45pIcc+lHDfvQczEHjzXBgAOaBvG4UZcMM0CueaE9sUnuBHHGDXFuO3egNketAQT9jRM84oc/igI4PjtVT6h1mz0nUc3dzHGzKMBjzVs3ZPbisA9qVhOerNSm1C6aOHKtE+M4THAH70GsaX1VpVwqCO+hLHspcZqTk1aIJvBBHrXlSeO3hkR4rqVj3B8itd9nd7/FdIKC4d3hwrD6UEn1j7RY9Ijb9PAbh2yBzgA/Wsw1D2h67qDYykansEGKsPXelJHOXRi6uCduOxqmroF/OIglrOVkbCsqEj8+goJKz13VDEzTSsuRwS4paDXdQi3+6u5MkcDuM0XUOkOorUyWqQxXECcK424YfTzXaT0lrCTk3WnzrCOSIpBx+DQOrXULqVN9xjjz6inqtvJdshcfCDT1dEjjtzIqlSB8sz5b9qipGckBmG0eB4oGV7MkM7E98eKSWRZEwpO49l9aNqIjbBYcjHNS3TltawKbqVRJKFJQHxQRjdMSLaJfanqllpauwaJJiS7YPfA7VvXTev6br9mH068SdolVZQvcHHfHpWX6Xoa3emXF5rUMc17OC8e7n3ag8KPSi9DsmmdVWM1iPdRXTGGaMdjn/AN0G07sHA7UZX+tJE4JGKMnzUCxGMdsUGSOAQKAkDmuAY88/2oD7fi5PejH6V2fiA8GgYZ89qAcc8UV+wwa4fC2KBh5zwaAjEgVQfap04mu2UDJIsEu7azkZ+Gr5JjIqM1VFd4lcZU54oMkseg9At7ZY729lu5Rn4Yvh3ZxwcVcOkOnrLRo7h7G3aES/MGbOannsrSCMusSAgZJAqP1XXbHTNPaUyjcRyB3oKxqtqLnUmRznngVKaVYvDA0cLGPngZqqw67p95O0s96tuV5G7jNSOk9W2361bZ2VkbtIDnFBbYtNuZUBlnLc/wBIFKSWfuIvgG1jwTR7bVI9mA648YprqWrKsThfTmgrmsFQ7cAA8EKfNVK7TAJ7ZJ5FTWo3vv2OPXNQV8+XIznyAKBjMFePmpj+HzSaNHLDJtEr+5wPGR3qDnly2Bz9as+k/qLi0t7dIA1mCXlmY4CHx+aBnZaZe6BqaWi3DywMhwWbOBjkVYfZtpU2oawl5KB+msmLlvVz8oH/ADUbqFvM9yscCu3vDtHl5D4UegrUul9J/gujRWjge+b/AFJsHsx8fjtQSxOaFOPv4pKRscUKNuX7UC+4gd64O2ODSeeMYoc/UUDreO+DRWOa71HYUK457UBa4nArq7jsaBJu5FRmsn3aRy+FbBI8ZqTfknmkJ4UuIWhk+VhjPoaCoXuqo7vb78AqQxzyKy7qDTdTuC8FpdTXSknhhgkf91adYDadrU8c6vgEA+hpYa107ZERXt4qzAZIXkigylNFmjfbeQTCXPKsOMfep3SrX9ICILbk93JyRVr1HrbpiFS0MD3kuOPgqvap1TeMiSwaA0EEi5RmUgMPWgmYdQuI4lBZVK8d8EUjLq1xcD3coXeQcbT8wqkTdRyTsWe3AB77WNWToOB9XvUZgxRJM4fwPOKBZpWRm94SCRnnsabv/qc88d/+6cayQl/PEgyqMRkeBUb7/ZkZI+xoELkhW7YNTul69a6dphhlmCu3JU1XbhgSTk8+oqPvYhMqv32ig3P2Wra6pZT62U3yrKYYt3OwADJH1OavLkDJPmqN7E4/d9DKx/nupDn+w/xV3kxQJMM8nGTR0wvwjzSbdxig3bSDxQL5wOaN9qTzzuJ7+KMDQOWYAcc0Rn4HPP3ovauJHoKAwYjzXMck0RW+HFBk5zQGJ4ziiUYHI5ornvjigrnU2mwXMgnkX5htbHmqJqnRFtp+qWWs6Ku+VJA0lrMcpJ6gema1a5hjuLd4mxlhgH0+tV92ZIMOm9ojhhigpM2oXttFuk6Ik/Ub2A9yqldueORULfy9a66IojpUdrDApVQ4CjH1zWiz6+0EZHvPdqDjDCofUtaVizB3lYjjAxQVDRug7e1Uyazc72OD+nj7E/erdpkFvpa3FyiCIBMKo7U20+3muibu5Qqq8jd6VF9UalsgZVYhSMYU96CtXl41xqE0vHxMTgGmErlnJwc/SiQyYBYEc+vNJs20Ek8+QKAJnwn1PFNiSQQDgUFxOCQqknAokQZiEUZZ+1BvPsYlZ+iQjLhYrmRV+3B/zV1dvA7V5+6Q6mv+kpGW3KT2krKZYnz+Svoa3qGaO6t4rmFt0cqB0PqCKDixYnAPBorP8QwCcUqF2p6k0miEHJzk+KBb3hZRkc0cOFUAnxSC8ORntzj0ozcnvQOc5GDQd67zQ5x2oBC7RuPmuJHak2c9s8VwYHzQGpMlux7UYsQCeDzSLOcc0HAd2OahNRk/T3zAgBZ1yCfXzUu0mF4qM1zTZNUsCtu4S5jO6Ek4GfQ/egSFotxDmRYyo8EDNMXhs4mO5Ihj1xVC1TqfWNBma11eyuLdgcB3U7W+oPY1V9U6xmvGIUkKaDQNd6khWF4YtigcZrONX1V7mRhuyAeMVDXGoyzE7iT96be9OBzz5NBJCfaBg/ikJ7ncMA5PpTIux804trSSb4gCE/qP+PrQDErSvnBPoBUnbxiIHPzHvx2+gosXu4VCxd/LHuaX2t7sk4+9AG3cScjH3rS/Zv1dHDCmjalIFVTi3lJ4A/pP+Ky6SQAHccn1FONOYmbcuQe+TQelGl3DAHw+vrQl+e/NZt7PuqzNFLp2oXYDRsBbtJ/MPK5q+pNk8kfQ0DwOCQM8nzQujFsqcD703hlUuRnJHanCvkZ/zQOEOVrmzjjzRUUFmB5Oa4fMB6UBNvbk5oB8wBpcgH6UntyCe1AVjyQO1NpW4+HOaXPYim0hC+v5oOU8c+KUjKjknmmUshxjxRBK2MZNA81C6torOWTUFia1jXLCVQVx9jWO6/03Y67qMhsLaKwedPe2+xdqnHcECpH2sdQSf7fRrKU7i6tNtPf0FVu76juLm5toNIHx2rAmdj8Ppj7ePzQU/VtKvNJuDBexbGB4I5B+xpkoLHAGa1+QQdSafIt0sUbA4Lbc4PqKqt90l+ixLbyM0J84wft/1/agrFvbJEQ8+G8gA8U8eSSdVVF2oOyj/wC7V11GEcJEuIx+5+n0ps7N73uQfpQOgdgXjnPNDJKm088+h4pIFyhAC5Hkd6Na2cly4CAufX0oCRgtKHIO0eB5paBbp5DbwL8Wfib+mpI2n6IR28Q33kp2rj+VfJqf06wgtVVNu7by7Y5Y0EVY2F4i+527F5+Xuas+ja5qmk7InVrm27bXOGUf+J/xXOqMdwABA4PahjwseG+I/uKC76bqlvfpvgc7vKNwy/ipZJwV71mCxyJIssTtGwPGG5qbtOorhItkstuWU4y/BP8Aag0aJSGYnNHQYzxTf9S/9K/vRkuGZwuF5NA4JAFJMxYeBijMTkii8YPFAi+Rz+1ML+6trRN1zKqfQnmnV/K0FnLKmNygkZrMhM95dS3FwxaTdjOaCxan1HBEv+2VpWPbIwKrWoa5qMsbsbhYowOQnGR6UiVDMxOftngVDdVO0em/Acbu9BUL+5l1HVd7MeW+c+B6mlbydNPhW2s5Ecjl2AJ5Pf8AFSb2sdrpNnJAWVp9xkP9WAKqzM0ryyMcE8nHA70Fq6DvSZryG4LMjKr5z2OcZz+asN9qTCEociJRjns1VTo+Nd93MMq6oF4PBB7ginV2WklJdi2wYGTQFlEt4+e4zyVHaixaO9xKSvGD2PmprSbWNrcPyCe4B4p3agBZdoAOcZH3oIq00KNZD73eT3wo7fepSKG3s4GeNQoAJxjvTm0JeVt3gHtUX1RKyWQiQALI2GI70CWjQveTT6lcKQzHbEp8LVjiiMe0jvj+YUloqLHbQqACoGMGnMuIp/doBtA4B+tAURLISWXDHgYPH3xXLl22KMMDwV7Yo7xrsRufl7eBRmUfDtyuV5we9A1/qyMsp5CnxTcrGSS8gRvKkDNKXoMKFo2ILDvmoOc++cPJ8TY70H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4" descr="data:image/jpeg;base64,/9j/4AAQSkZJRgABAQAAAQABAAD/2wBDAAkGBwgHBgkIBwgKCgkLDRYPDQwMDRsUFRAWIB0iIiAdHx8kKDQsJCYxJx8fLT0tMTU3Ojo6Iys/RD84QzQ5Ojf/2wBDAQoKCg0MDRoPDxo3JR8lNzc3Nzc3Nzc3Nzc3Nzc3Nzc3Nzc3Nzc3Nzc3Nzc3Nzc3Nzc3Nzc3Nzc3Nzc3Nzc3Nzf/wAARCACMAKwDASIAAhEBAxEB/8QAHAAAAAcBAQAAAAAAAAAAAAAAAQIDBAUGBwAI/8QANhAAAgEDAwMBBwIFBAMBAAAAAQIDAAQRBRIhBjFBUQcTIjJhcYEUoRVCUpHBIySx0WLh8EP/xAAUAQEAAAAAAAAAAAAAAAAAAAAA/8QAFBEBAAAAAAAAAAAAAAAAAAAAAP/aAAwDAQACEQMRAD8A2x+Cf+aAfWhPb8UFBwOK7Pb1oKGgFmzxUV1HrMHT+h3urXIzHbRlwufmbwPycVIlvSs89t8F5fdJW9hYxtJJc38Ue1fPfH70HnnU7+41jV7jUb0l57mUyPk8c+Pt4q0adb6jqsMVja6YJFXhRHkZ+5rXuivZpo+gWKPfQJe6i6j3skgyqn0UVbrXTrWzYtbW8cef6VxQYtaey3WWUTS2y2+f/wA2cMf7iny+zTUZmVW2xqOM7v8A1WyMTtPNIM34oM7032YWNqRJqEpkYdwKmdS0e3is1gswI1Axx6VYZ2LBvOKaE8Zxz6UGI9U6a1rKxclTnGQciqzsySR57gH9627qbSrTVIXSRQkvYMKx/V7CfSrhotmYx8pBoIG9BhlyvY+lIGV5F5POfzTqXdO2HGDnB+lI+5KuBjBFB6B9jfVz67ojabfyFr6wAXcTzJH4J+o7VpKHAJPevO/sTl911rtBK++tXRl9SMH/ABXoKIk+uBQOMnGewoATjg0GeOa4ZUZGOaDgcd6MCSOBx9aIOSM0cN/9mgWLcUGaKzZrhnGfrQGrsgd6JzmgJ5PNADN9OKY3zoWjRlDEHcM+D609Y1DXcm6/2kj4QMCgkoW3cnvS+AT5xTO2ycY/tTrPNAlNxTOVwM807uXAU5NRF1cIoOSKAJZMt/1TedlihdmNdHPFITvdBj1NRWp3IOQrgpg/KfNBE6jfNvYDBGfHpVN6lQXKnPJxkVN3lx8fwkhsHBHmoi7UyQlCPiJ4yaCnW9oCWdhyuRzx+aRnjxJkqdx+lTWx8lRwDkEUzlhZmYsDwO9Aboq+/h3WGk3AJCi4VSR5B4P/ADXqGMgEivKVmwh1WzYg/DcRsCB/5CvVi+v0FAoTk4HejZ45pIcc+lHDfvQczEHjzXBgAOaBvG4UZcMM0CueaE9sUnuBHHGDXFuO3egNketAQT9jRM84oc/igI4PjtVT6h1mz0nUc3dzHGzKMBjzVs3ZPbisA9qVhOerNSm1C6aOHKtE+M4THAH70GsaX1VpVwqCO+hLHspcZqTk1aIJvBBHrXlSeO3hkR4rqVj3B8itd9nd7/FdIKC4d3hwrD6UEn1j7RY9Ijb9PAbh2yBzgA/Wsw1D2h67qDYykansEGKsPXelJHOXRi6uCduOxqmroF/OIglrOVkbCsqEj8+goJKz13VDEzTSsuRwS4paDXdQi3+6u5MkcDuM0XUOkOorUyWqQxXECcK424YfTzXaT0lrCTk3WnzrCOSIpBx+DQOrXULqVN9xjjz6inqtvJdshcfCDT1dEjjtzIqlSB8sz5b9qipGckBmG0eB4oGV7MkM7E98eKSWRZEwpO49l9aNqIjbBYcjHNS3TltawKbqVRJKFJQHxQRjdMSLaJfanqllpauwaJJiS7YPfA7VvXTev6br9mH068SdolVZQvcHHfHpWX6Xoa3emXF5rUMc17OC8e7n3ag8KPSi9DsmmdVWM1iPdRXTGGaMdjn/AN0G07sHA7UZX+tJE4JGKMnzUCxGMdsUGSOAQKAkDmuAY88/2oD7fi5PejH6V2fiA8GgYZ89qAcc8UV+wwa4fC2KBh5zwaAjEgVQfap04mu2UDJIsEu7azkZ+Gr5JjIqM1VFd4lcZU54oMkseg9At7ZY729lu5Rn4Yvh3ZxwcVcOkOnrLRo7h7G3aES/MGbOannsrSCMusSAgZJAqP1XXbHTNPaUyjcRyB3oKxqtqLnUmRznngVKaVYvDA0cLGPngZqqw67p95O0s96tuV5G7jNSOk9W2361bZ2VkbtIDnFBbYtNuZUBlnLc/wBIFKSWfuIvgG1jwTR7bVI9mA648YprqWrKsThfTmgrmsFQ7cAA8EKfNVK7TAJ7ZJ5FTWo3vv2OPXNQV8+XIznyAKBjMFePmpj+HzSaNHLDJtEr+5wPGR3qDnly2Bz9as+k/qLi0t7dIA1mCXlmY4CHx+aBnZaZe6BqaWi3DywMhwWbOBjkVYfZtpU2oawl5KB+msmLlvVz8oH/ADUbqFvM9yscCu3vDtHl5D4UegrUul9J/gujRWjge+b/AFJsHsx8fjtQSxOaFOPv4pKRscUKNuX7UC+4gd64O2ODSeeMYoc/UUDreO+DRWOa71HYUK457UBa4nArq7jsaBJu5FRmsn3aRy+FbBI8ZqTfknmkJ4UuIWhk+VhjPoaCoXuqo7vb78AqQxzyKy7qDTdTuC8FpdTXSknhhgkf91adYDadrU8c6vgEA+hpYa107ZERXt4qzAZIXkigylNFmjfbeQTCXPKsOMfep3SrX9ICILbk93JyRVr1HrbpiFS0MD3kuOPgqvap1TeMiSwaA0EEi5RmUgMPWgmYdQuI4lBZVK8d8EUjLq1xcD3coXeQcbT8wqkTdRyTsWe3AB77WNWToOB9XvUZgxRJM4fwPOKBZpWRm94SCRnnsabv/qc88d/+6cayQl/PEgyqMRkeBUb7/ZkZI+xoELkhW7YNTul69a6dphhlmCu3JU1XbhgSTk8+oqPvYhMqv32ig3P2Wra6pZT62U3yrKYYt3OwADJH1OavLkDJPmqN7E4/d9DKx/nupDn+w/xV3kxQJMM8nGTR0wvwjzSbdxig3bSDxQL5wOaN9qTzzuJ7+KMDQOWYAcc0Rn4HPP3ovauJHoKAwYjzXMck0RW+HFBk5zQGJ4ziiUYHI5ornvjigrnU2mwXMgnkX5htbHmqJqnRFtp+qWWs6Ku+VJA0lrMcpJ6gema1a5hjuLd4mxlhgH0+tV92ZIMOm9ojhhigpM2oXttFuk6Ik/Ub2A9yqldueORULfy9a66IojpUdrDApVQ4CjH1zWiz6+0EZHvPdqDjDCofUtaVizB3lYjjAxQVDRug7e1Uyazc72OD+nj7E/erdpkFvpa3FyiCIBMKo7U20+3muibu5Qqq8jd6VF9UalsgZVYhSMYU96CtXl41xqE0vHxMTgGmErlnJwc/SiQyYBYEc+vNJs20Ek8+QKAJnwn1PFNiSQQDgUFxOCQqknAokQZiEUZZ+1BvPsYlZ+iQjLhYrmRV+3B/zV1dvA7V5+6Q6mv+kpGW3KT2krKZYnz+Svoa3qGaO6t4rmFt0cqB0PqCKDixYnAPBorP8QwCcUqF2p6k0miEHJzk+KBb3hZRkc0cOFUAnxSC8ORntzj0ozcnvQOc5GDQd67zQ5x2oBC7RuPmuJHak2c9s8VwYHzQGpMlux7UYsQCeDzSLOcc0HAd2OahNRk/T3zAgBZ1yCfXzUu0mF4qM1zTZNUsCtu4S5jO6Ek4GfQ/egSFotxDmRYyo8EDNMXhs4mO5Ihj1xVC1TqfWNBma11eyuLdgcB3U7W+oPY1V9U6xmvGIUkKaDQNd6khWF4YtigcZrONX1V7mRhuyAeMVDXGoyzE7iT96be9OBzz5NBJCfaBg/ikJ7ncMA5PpTIux804trSSb4gCE/qP+PrQDErSvnBPoBUnbxiIHPzHvx2+gosXu4VCxd/LHuaX2t7sk4+9AG3cScjH3rS/Zv1dHDCmjalIFVTi3lJ4A/pP+Ky6SQAHccn1FONOYmbcuQe+TQelGl3DAHw+vrQl+e/NZt7PuqzNFLp2oXYDRsBbtJ/MPK5q+pNk8kfQ0DwOCQM8nzQujFsqcD703hlUuRnJHanCvkZ/zQOEOVrmzjjzRUUFmB5Oa4fMB6UBNvbk5oB8wBpcgH6UntyCe1AVjyQO1NpW4+HOaXPYim0hC+v5oOU8c+KUjKjknmmUshxjxRBK2MZNA81C6torOWTUFia1jXLCVQVx9jWO6/03Y67qMhsLaKwedPe2+xdqnHcECpH2sdQSf7fRrKU7i6tNtPf0FVu76juLm5toNIHx2rAmdj8Ppj7ePzQU/VtKvNJuDBexbGB4I5B+xpkoLHAGa1+QQdSafIt0sUbA4Lbc4PqKqt90l+ixLbyM0J84wft/1/agrFvbJEQ8+G8gA8U8eSSdVVF2oOyj/wC7V11GEcJEuIx+5+n0ps7N73uQfpQOgdgXjnPNDJKm088+h4pIFyhAC5Hkd6Na2cly4CAufX0oCRgtKHIO0eB5paBbp5DbwL8Wfib+mpI2n6IR28Q33kp2rj+VfJqf06wgtVVNu7by7Y5Y0EVY2F4i+527F5+Xuas+ja5qmk7InVrm27bXOGUf+J/xXOqMdwABA4PahjwseG+I/uKC76bqlvfpvgc7vKNwy/ipZJwV71mCxyJIssTtGwPGG5qbtOorhItkstuWU4y/BP8Aag0aJSGYnNHQYzxTf9S/9K/vRkuGZwuF5NA4JAFJMxYeBijMTkii8YPFAi+Rz+1ML+6trRN1zKqfQnmnV/K0FnLKmNygkZrMhM95dS3FwxaTdjOaCxan1HBEv+2VpWPbIwKrWoa5qMsbsbhYowOQnGR6UiVDMxOftngVDdVO0em/Acbu9BUL+5l1HVd7MeW+c+B6mlbydNPhW2s5Ecjl2AJ5Pf8AFSb2sdrpNnJAWVp9xkP9WAKqzM0ryyMcE8nHA70Fq6DvSZryG4LMjKr5z2OcZz+asN9qTCEociJRjns1VTo+Nd93MMq6oF4PBB7ginV2WklJdi2wYGTQFlEt4+e4zyVHaixaO9xKSvGD2PmprSbWNrcPyCe4B4p3agBZdoAOcZH3oIq00KNZD73eT3wo7fepSKG3s4GeNQoAJxjvTm0JeVt3gHtUX1RKyWQiQALI2GI70CWjQveTT6lcKQzHbEp8LVjiiMe0jvj+YUloqLHbQqACoGMGnMuIp/doBtA4B+tAURLISWXDHgYPH3xXLl22KMMDwV7Yo7xrsRufl7eBRmUfDtyuV5we9A1/qyMsp5CnxTcrGSS8gRvKkDNKXoMKFo2ILDvmoOc++cPJ8TY70H//2Q=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2" descr="data:image/jpeg;base64,/9j/4AAQSkZJRgABAQAAAQABAAD/2wCEAAkGBxQSEhUUExQWFhUXGR8YFxUYFxcYFxgXGhodFxgaGBcYHCggGholHBgUITEhJSkrLi4uFx8zODMsNygtLiwBCgoKBQUFDgUFDisZExkrKysrKysrKysrKysrKysrKysrKysrKysrKysrKysrKysrKysrKysrKysrKysrKysrK//AABEIAPcAzAMBIgACEQEDEQH/xAAcAAABBQEBAQAAAAAAAAAAAAAEAAIDBQYHAQj/xAA7EAABAwIEAwYEBQQBBAMAAAABAAIRAyEEBTFBElFhBiJxgZGhE7HR8AcyQsHhFCNS8TMkYnKyFVOC/8QAFAEBAAAAAAAAAAAAAAAAAAAAAP/EABQRAQAAAAAAAAAAAAAAAAAAAAD/2gAMAwEAAhEDEQA/AMfVcCQDvG530CAxNP8AuHisNNpPl4Kas6ak7m+8DlrsvM2MFvMxHpf9kAtdsKLiPvp5KStf6qGnA1HNAWCYv7i38puIEdPkoqdROxNWY6BBLQqSNp1lSDEOvBExrPJCUHj7lEUqggj6oCald0aSvKTu7qZJuJNhzsh9RH6ui9/qYbfXpf2QXOCdw6zJAuUNmOK+Gfzef35qpqZhbumDHO3VV9TEE676lAXXzPiP7x5qHD4y4uAgSYXoF/HZBc4asC6baq7rVgRFnQNj5z4a+qxzasG49Poj8PjQNQdL7e6CzFQ6mengiGuPIxrpMxyVUzGB5JO6t6NTuSJiB5oInV5BG3loVXYl8zAHhP31RdR7YEWvc3mTyuhXUiZi4QV7BzTKiKLLgnTyUGIZB3QQhSQmpzDYoHFnVeiRp8006LwN6oLilR4iJP8ArxReb0gC21i0Gf45oXB1DOkweass1aIYDoG7k7/NBTVhZBxdE1HCLIclB6V6Qk0Kekz+PuUDKdMWvrsUVTYAJjTTqo21QYtAAg31TqtYAQD4Dwug8qYiBaARaflF0DiMQefMam0iJ8LpYmvOuvhdAOqA6IJXm2xj28FCSmpNCB3FZI1NUi1NJQel0TF06m/W2yjD0wICaNSDstFgsRLOE9FmJ91eZbUDggMdQgO1nlIvumQeAm8fq68v3U1ar3bRrcRz6pUmSwzEbeRQVboOx5dFFXF0V8Pw190JitUETp0SBunC6hfKCWU0Be03SlHVBosnYNXc+tha/wB8kdnre6xwN4Pv0Q+DYYmBExoLdPZT5s0lgPS3RBnHAxvrqoCiXNMecfY5od4I/wBIJW2Tw60aBRuXjXQPFA0vO6cwX70eBH3deOFuu6ZUdA+qCDFgAW1nzQrCpq11EXgDqg8c+1tE0VLrov4ZdnqVUCpUaDewMEe66zR7O4e39mn48Lfog+ZWgmwB+aMw+S16gltJ8c+EgH1X0szIaI0psHg0KTFYBnDECEHzS3s3iCfyIfMMqq0INRsA77eq7bmOEa1xhUXajBtqYdwi/CSPEBByKb81Z5M/vEdJCqh7o/KXRUHWR7IL+q2RcA30EIjL2y08413QPxCDIt9yj8tBcw8/uEFZwd8zb680LjWQffornCYLif4CPE+KFzDDQTawPJBWRa3JR12R4aqemeEzC8rPt1QQtMLwDxSc5RfEhBs8tpkiCN5lH5zQ/sjW29/kvMooS22s3CIzq1KwG9+iDIvZ3J5a8yg32PRE7a2N9ELWsgeAlVbEJNcbJ1U2QR14IiFC0baW3UlQj7slI4ZI6T9+SATFv0EaCLRohXRt6KeuJQTkHXvwtrzRYANF1nCaLkHYPFMoYak7hLnPEwBJOqv634oUKR4ajajSNe476IOlofFtBF/msnkvb7D4kxTfJnQggjyKE7ddq3YenLBJ9kHmeEcdgTG4VTiazXMLZExpN/Rc3zTtRjcU1zpcKbfzfDENE6SUDlFZgdxVG1YmPiB5sfqghzjCGlVcDoSSCnZOf7jTyK2OaZYyvhSWEuLRLHHW2o8wqrJcimnTrAgscQCd2ugmIQLF0xCMyXSNumqr80dDiBsjMkf3SJtsgL/qIMC+t91XZm+9rdb+CILgLEC/mgcRT4ryf4nRAPWH36aIOsxG1bBBvugjvbRKrJJNr+Sc7oo9EG/y42M26IjNb0Y8ULggQLz5jmfmjceP7Jt7IMUe6Cddr9PJC1aXvdWDhN4t5T/CgfT8xsgTaQDQZ5ocyjuEkHooHYY9fIHSPrCAKq026JcMj9tFPUpAa7iybwwNPNBBWpRFtlW1WwrjjJMoarhi9zWgXc4AHbiJge6Do+SYWucBQZhobUewDjP6W7kdbe6Hz/8ADGs9zHU63EOECp8Rzi7j/URtfkt3+H2DNPCUWPEOa3hd4gkLbNoNjRBy7sT+HQo1viufPJg0Hnuj/wATcjL2N4RYz+y6KxgGipe12H46B5i4QcTyejWotfRayWPs9pDXA7XBHJXeG7Nt4R/aAAuAdJ/8dFZZfXp8cPEO5n5rQvqt4bEIKTD4YBvARttZZzG4c0GU6NJsUwS57yfz1I5crrSvq96dli8Zmr6hiobMJAjeCbn2QVGai/77ovJCYIA/11Q+PA4hv4a20U+R1RxGZ1vc6IH1m96NF5WEADny19UXimjiPr18gq6o4xHkgFxIgb9UCArGu47aIDEOvHLwQRkIapqikO8XQdIwVPuzzOn7IrHf8R9rJYMgTa6nxcfDNvVBjKlD78rwh647pVjiniNvl96IIVTBGo+SBzG8DZiZ08UHUNjpHLlJvbmrBtGWyfGUFXpawLygFqEco6fJKmZtYQnGCbjxKT4iyDyq6BbXn5XVf8ZzSHAmWkOHiDI9wpazyCOSiqQg7d+HnasYtjgWhj2EWmZBGvqCtycUQ22uy+buw2df0uMY4nuP7j/PQ+R+a+hsPiA4A6DWfdAZi6tWm0FlP4p/UOINPlOqy/artZwUywUqgfB7vD9hGu7Q1ySKeDqvEwHS0NI56ys/nuZ4t5MYI8eg4my3zPFdBjaTqtc8TmcAGlxKtsvxZggk2ss3muYYuk/hLKcn9Im3jBR2S1nvb3xDt4QWuY40U6bnk2AWFw+Ikgm9p1lXPbCrxMbRGrpc/o1t1kMDieEgGS308UFniq3e6RHqn5WYdE/VQ4t4JsB0/bREZUO9cfe+iA/HO74j75oQPufbdWGP4QQY2v0sq81CCZB9rIB6zrAeqDxGymrkA3UT2SggLxHNQuKk0Ub7H+EHVsvEgu9be6IxFXuQfBDZa48EzBU2MMMJ5D7KDLYthiDa1uqDFO3L6DzVljHxrcRProq97idP5iEB3GPhxedLe26pqpIKMa8hviUHWduUA9SY381HSAi+qkcIHjG6jgEjYIG1aYn70Q9c7bImpTmwmeSO/wDii1odVPCSe6yLnxjRBm6tPl5rsn4W5lVr4Ytqku4HcDXcwGg3XLsZRg7QBpsPHquy/hDgYy4Pj8z3PA5iw+QQbrDuPBA1Gizmd0sxe1wpikxvMzMLRvcQOJh1Hkfosr2mx2NczgosbyLuIIMHjckqUnF1V7S4oH+vbTaSDJ2gTdGYvJcTUgVag6gXla3sx2AkMfVADBcNOpjSUGIqZe5mDr4qsD8SqAxgM2DrTHv5LDPoQuufi3iGh9PDtPdY01HCN7NYP/ZcnIvzlA2m8t3srDL8cA4cVlXnomgwg0OJxre6Qb78k2s+XcXPwVIHCEQMSYAKBlaoSUhWiygqEzK8sgkeRfmoiQpWsC98I80HUsrpWMp2PpEtMKfDENka/sn1WzJ6IMfiKZ/UJ9+qipUpMdJ81ZY2mNfW6a1oHh0iJQCvw8MPiqPFMv8AyfmtFiXwyJ6m6z2KfJj6eKAeoDPotB2e7LPxJ4nHgbOtpPgFJ2Fy74+Il92sEkbTsP3W5eGPrVRFmhjRFoJk2jyQVlTK6NAFlFgc/XidBjqToNNFQYrBm8d4mxcdY1gcgtqcB3XAHiaTJH6uWu6DxWHY1kTfog5xm1DgBbGtus8l9B9jst/p8JRp/wCLGz4xJ95XFMHgjXzChS1HGCeoF/2X0PSZDQgoswrCjVa0PZFU2pOcA6d+CdfBPxGTfE3c2dbri34h5q6vmxqUzIwpaGxcTTIc4jz+S+gMFWFSmx40c0OHmJ/dBX5bkNKlcDid/k658uSMzHEto03vdAa0FxPQIwBc6/FfNONjcHTPfqEF/RmseaDmOeY52INTEPsapJYP+xtmhZ+jRG+y0facNhrWRDQACNLbKvy7COfAi33ugqDROwnwQ5oumAFvX5exgiNQVE6g1jJF49Z/3KDJDLXcPEQhY5q/zrGgARZx25KmYJA67oIXKJ4VhVfB2UVTDzFiOSAXgK8cPuU8the8LjyQdeoNvt98kTT1KZSpAKSk65QZzMhf9rfJCVXwPZGZoeImIm/8KprVtbWKCSuA5tjbTT1VBUo3N45K0rViGgffNV+HBfUAG7gOiDpPYvLBRoA6ueJNo8E/JMOZxE//AHQJ5AfyrSmz+xa3CPSAhOzrXfBBNy97nE87wPkgM/p3R9FUZ1Q4WyXAc/JaSrU4W6LAdtc04GO4dTYab6+yB/4U4Y1sydVOjA4j/wBR7Lqna7Pv6Sj3IdWf3aTSd+Z6DVc+/CWozDUa1eqeFrWBxcbd0kn9gqLM8+OOdUq1Tw8biKIuOCk3vaf5EkSUGeyjBVq1Y0qbDUrPJkza5u5x5XX0Z2VwD8PhaNGo7jdTYGl0RMaegt5LG/gvl7RQq1ou6pwg2mGCPTiLl0Wq4NEm0anoggzLGNo03PcQABuYXCMwxT61StiX6uPCCCPOCDsOSvvxM7SGs8UKTjrEC0+fisnnlTgaykzRgg9SdSgqGtLzGp9VpcrwnC0WjqgcqwJDg7T708YV6WQI5oA8YCd4Pqd0DmFQUhxOMjlseX31RGKniN7ayVnczqmtUDAe433OsoK6nQdWcXnSSY9/RS0MOSZnuD3PRHYl35WNNyI052TMVS+GGj/HXqfuEAGNqgCA2Jv4dJQ4xBn7smVnSTKWHHsgfiHAkFeNEbJhuUoPRB2yk2JUDnRKLQ1UA6oMrjfzG/MlAVzbwVvmDe99d/NVWLsOR8IEIASJECP92RGQYXixNMTve3IIZhPFYCLTre3stL2SwvE8vj8o16k/RBrcZW+GypOhaYPWFP2dwvDhqQ14Wa+N0B2jZxYbTUgeZMLSYemGta3QQBHggExohhJXJe2lbiq06U9Tfmbey6f2jxHAyOa4y6q7EYkO3m09EFr2gxj2/wDTB39oNYXAfqLRYE8r6JlLuybWpGx6j5/RB5vTnFVd4I9gEnV+5U6tLRPW26Dvn4X4T4WW4cHVwNQ+L3F/7oLt/wBqBSpFjdTaZG3JQ512hbgsGymD3vhtaGzeQIhcwzrFPf8AmJc5xA3gE8uiDzLH8TzXqXizZ581Jh28ZLjuVLWw/wANjGAbepRWGoxDY8vNASynDBYH5qcUpt05qIgkgAQdfrKrc/zUUQWtcOM6dJQVfaTMIPwmXcdTrHTxQGGw8N2HP/WyhoNH5ie8dfqOaKrtgEjw5eqCDAOmuXG/AJ89AocwrOcdZvdLAv4WOdJkmBygJgbMu2keJ2QBBkpOjRTu5D6qBwugjnRTNI3KieNURRIjb0QduIgIRzST7oh75lQOQZ/MGy5UVe+u1vvyWmxb44mwJNwqKvTEoBqOD4nANkyQBy5Lo2V4BtGm1o11PiVS9lcuH/I6TA7s6LUUGwZ9kEea0W8NJh1fUaI8Lz7K3NK6x2Axb6+YFp0pSY9gfdbKs7hBJ2CDBdv8cGNdfTu+Z/hYPsth2/FBF43PorPt9j+OoKY1/MfG4AXnZfDS4EjTeLIKvOHf9TW5z62CZgMJ8QmXRTZBe4a8w1vU2R2Nyp9TF1wBABDnP2a3h1JQuJPGBTpiKTTtq4/5HxQFYvNDicQC7QGGg3gNVvlVMYnEyP8AjpCG9TzWUw7S0xHedYedl0bK8GMLhwI7xFzvJ1QDv4XPJNosD0HzRXCOK2vhrKBoiST1kqfNMc3D03VHETEMbuTGwQD51j20Ba77QB+6xj2F5dVdBJKY/Evquc6C4m46fwpaGHq72357ckCa3T70tsn1q4+HpcTui35ZYcTyfldeY+k1lJ0AdN0Ffl9Jj2hu9yRsfBD42d7D9k/KQRxOnaJ9ypKTPi1Bym/gEAgw/C2TvpzUIG6tM0f+nlpGm8qtegYQCF4G9PmlxlPYAQg7Rxa3umueITZmVG5u6CtzOJJ0tqqWq7iNxJPlqrjM2ydYlA4PDcVZjduIXjYXKDb5Tgi2kxo2F9NUdHCL6oN1J2x8k3E4kMplztkEPZfCNOKxNbcwz0ElHdp8Z8Ol/wCR9lL2ZoFtEOOr+8fNZL8RMyiR/iI8z+6DA4t/9RiHnrA0NhaLrTt/tUwG6g6xubQFm8neGkGJnre61FGoC9gcLD+4f/yJA8JhBWdp61Sm34AmX96o6IL3f4z/AItsFX0WhreHeJV5ic/qVpDqDROh1MdOuiqsbhoaOEEGNP8AInqgd2dyw1sQHW4Kd/PZa7MySYnw18z4qfIMqFDDNt3z3nHqUPmDw0S49Sgp8difhMkmANNJM7LI5hjn4h5c6Y0A2AROcY013mPyiwhNw2DEXmNDHzQT5e9lMS53SPop62Nv3AYI1iPVRCiOGWi46BI0eIXcgfQl35jw+/h5pZpScGm8wLz1TDWDbE3lQ43Ghwd4a+SAKlTIbIKu8johoJcRcEmQqVzyWt1mw/lWeNxJZTDBvr0QVeKqkucRufv5oUgkE7KemziPJeYmoNGgQLfyeZQC8P8ApNBTjqnBoQdicYJKhc6QpKsygnPI16/ZQCZsbjlC9yZ5NRzonhbr1I+ibiKLnva1tyr6jhqdEBgaXPjvRYT4oCcPVc4DYoPtc7hptaNXGEXWzNrBdhbH2FQYzGur4qg2DHGLHeLn5IOg8Xw6Qn9LfkFxXthjvivA5kuIXVe1mO+HQdGpsuMvqfGrSdJhATlGELiIHXeJ8Vc1KZiq4chTFjueI+wCtMCKdNsgARcleYSqxtNjnXc4l8eJgewQMwuAc9rOINp06cm2rnHVxnpsm5BSFfFFwgsp+kjRVeeZk+qeAGAdmn0C2XZnLG4ahG7u8fHkgMzTEgNMmNz5LmXaPOPiuLGnuA+un8q17Z52S402eBPzCybbzbXX9v3QSYZokASbz0Cs8Q/u2ga/6CDw0AwpcbUA++f+kEuCqE9376p9R/CDH1Hl1VdTxLgTHn6QoX4nqbBBPRlxv6qLEAXE6KI4y3soaj5BHpZAVllYfEB/xF56DVLE4jjeYidh9FX02kd0C7la4Wi2nBdd3hoeiB3wDTYQZDt/HWPvkquqCCSr7HY0PEjSLjSDpdUuMPPdAO10pwK8a1PgblB2B1TnqgK9SSOX7qOtVlxgn7KZTBuDudEGi7OYPv8AxHDugWPM9FcPqAmwsoqYEAbRoES4iLCAEGaz6szjAOsylgagfi6AEEAOeeekJ+MwfxiSbAWCF7NYLhxdRxcSKdP0J2QN/EHHgAgfpB8ibBYLJ8KYnXi84Wg7YVPiGZPfdxeQsNNlBkmGIFvb6ID/AIHcayJ4rdVDnVI04I6NvESdOE9IVjVeWv6MaXH0j91HUoNNMuN3cM6zB000QVvZjLhXxHE4SKdybQTFleds87FBnAw/3CLDlzJT8tDcDhQ50cb7gaSTp5LA4txql9R0knTxnbogA1uZJ5+/qnB0XiZ5ffJHUaQaL2G43vptsm1SXACAJMCw0nmgB4jedImFG5ziJGk+kotlGQ6NOfgoqlMMgjlBH7nqgGd3TG/3NkLUd1RmIfPyQLxBPyQL4kBKTtumUr6qajIMxPJBY06AYBN3RYG4CHe9xPUfNNbiHO2CtcAHtuabTPX0QVjcQWE21EffVQYmtIaANBc7ko3M6zSZ4CJ8vmq17DqEDgZXtk0NKeKZKDp/BDrc7K8ybAGpUkiWjfqgGYeXTvtK2mEpFjA1tuZ5lBNwtpjbog8wrS0noiP6Q6kyVWZrUhoG5OiAAh4py0+JKZlTHMw9R5/NVeQCNxIAXmLxZI4ALv7o87LVZdlLXBod+SmA2NAXbkoOVY3DmpiDuG90AdOULR5JlDyLU3eYj5robcuZcMYwDnAHyT6VMMmTJQc9ZlxBqBw4XuPCOLduwnlKGblILwD+UXd0DdZ810XMKbajYgdHbhYrOstdTpObc8R/NJ0uTMIMf2nzD4tQm0Ns3kAOnks40unUn7laHE5W4yBeTykmOXNV2Jyqs2/wnjxEEoAqroBJ/wB+yaK82OhHL0RbMmqviQAOp9U85GdS4AA6CfaUAlBsEiQ20n6dUFiXsMw7ewAubc9FbVMrDRfinTWOt0KcBygct/GUFM8iLA+MleMoF35hA6fOVaf/AB1xcgXv15aqwwGWS69ggraeVgtuTJjQBOqZaGmznAkRM/dkXjaoY8D711UldzX0dLi8jrzQVlXAPZeA9uhNvH9lDTPEe4Sz/t1UuBzHgkO0nqoceBxB7CIjwjoggxFQmQ/X72UAhG1IdDhE72QzmCdUDGp2icKY5pzGTv8AJB3qlkbgQe6rsNIGgXiSCOrWdylZzOapmeGQBOoSSQV2Tu+JiGyILZdHyXSqDOFgHP5nVepIJ54W+CGpUuPvHQ6BJJAnNGwQeJo8QggdEkkFVh8O2nV4w24VxmeCbXpTG0j6JJIMliMqAEiyqq+GaDcJJIIqmGZBHDKzGZYfgcS0x6pJIB8PmMw0i/PqN1JUrgAlonx+/FJJBnsXUAf3p8vZF4CqHMvNtuYSSQAVWAnu+X7KFhLT+3okkglpHuzOmygq07pJIGgJpckkg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4" descr="data:image/jpeg;base64,/9j/4AAQSkZJRgABAQAAAQABAAD/2wCEAAkGBxQSEhUUExQWFhUXGR8YFxUYFxcYFxgXGhodFxgaGBcYHCggGholHBgUITEhJSkrLi4uFx8zODMsNygtLiwBCgoKBQUFDgUFDisZExkrKysrKysrKysrKysrKysrKysrKysrKysrKysrKysrKysrKysrKysrKysrKysrKysrK//AABEIAPcAzAMBIgACEQEDEQH/xAAcAAABBQEBAQAAAAAAAAAAAAAEAAIDBQYHAQj/xAA7EAABAwIEAwYEBQQBBAMAAAABAAIRAyEEBTFBElFhBiJxgZGhE7HR8AcyQsHhFCNS8TMkYnKyFVOC/8QAFAEBAAAAAAAAAAAAAAAAAAAAAP/EABQRAQAAAAAAAAAAAAAAAAAAAAD/2gAMAwEAAhEDEQA/AMfVcCQDvG530CAxNP8AuHisNNpPl4Kas6ak7m+8DlrsvM2MFvMxHpf9kAtdsKLiPvp5KStf6qGnA1HNAWCYv7i38puIEdPkoqdROxNWY6BBLQqSNp1lSDEOvBExrPJCUHj7lEUqggj6oCald0aSvKTu7qZJuJNhzsh9RH6ui9/qYbfXpf2QXOCdw6zJAuUNmOK+Gfzef35qpqZhbumDHO3VV9TEE676lAXXzPiP7x5qHD4y4uAgSYXoF/HZBc4asC6baq7rVgRFnQNj5z4a+qxzasG49Poj8PjQNQdL7e6CzFQ6mengiGuPIxrpMxyVUzGB5JO6t6NTuSJiB5oInV5BG3loVXYl8zAHhP31RdR7YEWvc3mTyuhXUiZi4QV7BzTKiKLLgnTyUGIZB3QQhSQmpzDYoHFnVeiRp8006LwN6oLilR4iJP8ArxReb0gC21i0Gf45oXB1DOkweass1aIYDoG7k7/NBTVhZBxdE1HCLIclB6V6Qk0Kekz+PuUDKdMWvrsUVTYAJjTTqo21QYtAAg31TqtYAQD4Dwug8qYiBaARaflF0DiMQefMam0iJ8LpYmvOuvhdAOqA6IJXm2xj28FCSmpNCB3FZI1NUi1NJQel0TF06m/W2yjD0wICaNSDstFgsRLOE9FmJ91eZbUDggMdQgO1nlIvumQeAm8fq68v3U1ar3bRrcRz6pUmSwzEbeRQVboOx5dFFXF0V8Pw190JitUETp0SBunC6hfKCWU0Be03SlHVBosnYNXc+tha/wB8kdnre6xwN4Pv0Q+DYYmBExoLdPZT5s0lgPS3RBnHAxvrqoCiXNMecfY5od4I/wBIJW2Tw60aBRuXjXQPFA0vO6cwX70eBH3deOFuu6ZUdA+qCDFgAW1nzQrCpq11EXgDqg8c+1tE0VLrov4ZdnqVUCpUaDewMEe66zR7O4e39mn48Lfog+ZWgmwB+aMw+S16gltJ8c+EgH1X0szIaI0psHg0KTFYBnDECEHzS3s3iCfyIfMMqq0INRsA77eq7bmOEa1xhUXajBtqYdwi/CSPEBByKb81Z5M/vEdJCqh7o/KXRUHWR7IL+q2RcA30EIjL2y08413QPxCDIt9yj8tBcw8/uEFZwd8zb680LjWQffornCYLif4CPE+KFzDDQTawPJBWRa3JR12R4aqemeEzC8rPt1QQtMLwDxSc5RfEhBs8tpkiCN5lH5zQ/sjW29/kvMooS22s3CIzq1KwG9+iDIvZ3J5a8yg32PRE7a2N9ELWsgeAlVbEJNcbJ1U2QR14IiFC0baW3UlQj7slI4ZI6T9+SATFv0EaCLRohXRt6KeuJQTkHXvwtrzRYANF1nCaLkHYPFMoYak7hLnPEwBJOqv634oUKR4ajajSNe476IOlofFtBF/msnkvb7D4kxTfJnQggjyKE7ddq3YenLBJ9kHmeEcdgTG4VTiazXMLZExpN/Rc3zTtRjcU1zpcKbfzfDENE6SUDlFZgdxVG1YmPiB5sfqghzjCGlVcDoSSCnZOf7jTyK2OaZYyvhSWEuLRLHHW2o8wqrJcimnTrAgscQCd2ugmIQLF0xCMyXSNumqr80dDiBsjMkf3SJtsgL/qIMC+t91XZm+9rdb+CILgLEC/mgcRT4ryf4nRAPWH36aIOsxG1bBBvugjvbRKrJJNr+Sc7oo9EG/y42M26IjNb0Y8ULggQLz5jmfmjceP7Jt7IMUe6Cddr9PJC1aXvdWDhN4t5T/CgfT8xsgTaQDQZ5ocyjuEkHooHYY9fIHSPrCAKq026JcMj9tFPUpAa7iybwwNPNBBWpRFtlW1WwrjjJMoarhi9zWgXc4AHbiJge6Do+SYWucBQZhobUewDjP6W7kdbe6Hz/8ADGs9zHU63EOECp8Rzi7j/URtfkt3+H2DNPCUWPEOa3hd4gkLbNoNjRBy7sT+HQo1viufPJg0Hnuj/wATcjL2N4RYz+y6KxgGipe12H46B5i4QcTyejWotfRayWPs9pDXA7XBHJXeG7Nt4R/aAAuAdJ/8dFZZfXp8cPEO5n5rQvqt4bEIKTD4YBvARttZZzG4c0GU6NJsUwS57yfz1I5crrSvq96dli8Zmr6hiobMJAjeCbn2QVGai/77ovJCYIA/11Q+PA4hv4a20U+R1RxGZ1vc6IH1m96NF5WEADny19UXimjiPr18gq6o4xHkgFxIgb9UCArGu47aIDEOvHLwQRkIapqikO8XQdIwVPuzzOn7IrHf8R9rJYMgTa6nxcfDNvVBjKlD78rwh647pVjiniNvl96IIVTBGo+SBzG8DZiZ08UHUNjpHLlJvbmrBtGWyfGUFXpawLygFqEco6fJKmZtYQnGCbjxKT4iyDyq6BbXn5XVf8ZzSHAmWkOHiDI9wpazyCOSiqQg7d+HnasYtjgWhj2EWmZBGvqCtycUQ22uy+buw2df0uMY4nuP7j/PQ+R+a+hsPiA4A6DWfdAZi6tWm0FlP4p/UOINPlOqy/artZwUywUqgfB7vD9hGu7Q1ySKeDqvEwHS0NI56ys/nuZ4t5MYI8eg4my3zPFdBjaTqtc8TmcAGlxKtsvxZggk2ss3muYYuk/hLKcn9Im3jBR2S1nvb3xDt4QWuY40U6bnk2AWFw+Ikgm9p1lXPbCrxMbRGrpc/o1t1kMDieEgGS308UFniq3e6RHqn5WYdE/VQ4t4JsB0/bREZUO9cfe+iA/HO74j75oQPufbdWGP4QQY2v0sq81CCZB9rIB6zrAeqDxGymrkA3UT2SggLxHNQuKk0Ub7H+EHVsvEgu9be6IxFXuQfBDZa48EzBU2MMMJ5D7KDLYthiDa1uqDFO3L6DzVljHxrcRProq97idP5iEB3GPhxedLe26pqpIKMa8hviUHWduUA9SY381HSAi+qkcIHjG6jgEjYIG1aYn70Q9c7bImpTmwmeSO/wDii1odVPCSe6yLnxjRBm6tPl5rsn4W5lVr4Ytqku4HcDXcwGg3XLsZRg7QBpsPHquy/hDgYy4Pj8z3PA5iw+QQbrDuPBA1Gizmd0sxe1wpikxvMzMLRvcQOJh1Hkfosr2mx2NczgosbyLuIIMHjckqUnF1V7S4oH+vbTaSDJ2gTdGYvJcTUgVag6gXla3sx2AkMfVADBcNOpjSUGIqZe5mDr4qsD8SqAxgM2DrTHv5LDPoQuufi3iGh9PDtPdY01HCN7NYP/ZcnIvzlA2m8t3srDL8cA4cVlXnomgwg0OJxre6Qb78k2s+XcXPwVIHCEQMSYAKBlaoSUhWiygqEzK8sgkeRfmoiQpWsC98I80HUsrpWMp2PpEtMKfDENka/sn1WzJ6IMfiKZ/UJ9+qipUpMdJ81ZY2mNfW6a1oHh0iJQCvw8MPiqPFMv8AyfmtFiXwyJ6m6z2KfJj6eKAeoDPotB2e7LPxJ4nHgbOtpPgFJ2Fy74+Il92sEkbTsP3W5eGPrVRFmhjRFoJk2jyQVlTK6NAFlFgc/XidBjqToNNFQYrBm8d4mxcdY1gcgtqcB3XAHiaTJH6uWu6DxWHY1kTfog5xm1DgBbGtus8l9B9jst/p8JRp/wCLGz4xJ95XFMHgjXzChS1HGCeoF/2X0PSZDQgoswrCjVa0PZFU2pOcA6d+CdfBPxGTfE3c2dbri34h5q6vmxqUzIwpaGxcTTIc4jz+S+gMFWFSmx40c0OHmJ/dBX5bkNKlcDid/k658uSMzHEto03vdAa0FxPQIwBc6/FfNONjcHTPfqEF/RmseaDmOeY52INTEPsapJYP+xtmhZ+jRG+y0facNhrWRDQACNLbKvy7COfAi33ugqDROwnwQ5oumAFvX5exgiNQVE6g1jJF49Z/3KDJDLXcPEQhY5q/zrGgARZx25KmYJA67oIXKJ4VhVfB2UVTDzFiOSAXgK8cPuU8the8LjyQdeoNvt98kTT1KZSpAKSk65QZzMhf9rfJCVXwPZGZoeImIm/8KprVtbWKCSuA5tjbTT1VBUo3N45K0rViGgffNV+HBfUAG7gOiDpPYvLBRoA6ueJNo8E/JMOZxE//AHQJ5AfyrSmz+xa3CPSAhOzrXfBBNy97nE87wPkgM/p3R9FUZ1Q4WyXAc/JaSrU4W6LAdtc04GO4dTYab6+yB/4U4Y1sydVOjA4j/wBR7Lqna7Pv6Sj3IdWf3aTSd+Z6DVc+/CWozDUa1eqeFrWBxcbd0kn9gqLM8+OOdUq1Tw8biKIuOCk3vaf5EkSUGeyjBVq1Y0qbDUrPJkza5u5x5XX0Z2VwD8PhaNGo7jdTYGl0RMaegt5LG/gvl7RQq1ou6pwg2mGCPTiLl0Wq4NEm0anoggzLGNo03PcQABuYXCMwxT61StiX6uPCCCPOCDsOSvvxM7SGs8UKTjrEC0+fisnnlTgaykzRgg9SdSgqGtLzGp9VpcrwnC0WjqgcqwJDg7T708YV6WQI5oA8YCd4Pqd0DmFQUhxOMjlseX31RGKniN7ayVnczqmtUDAe433OsoK6nQdWcXnSSY9/RS0MOSZnuD3PRHYl35WNNyI052TMVS+GGj/HXqfuEAGNqgCA2Jv4dJQ4xBn7smVnSTKWHHsgfiHAkFeNEbJhuUoPRB2yk2JUDnRKLQ1UA6oMrjfzG/MlAVzbwVvmDe99d/NVWLsOR8IEIASJECP92RGQYXixNMTve3IIZhPFYCLTre3stL2SwvE8vj8o16k/RBrcZW+GypOhaYPWFP2dwvDhqQ14Wa+N0B2jZxYbTUgeZMLSYemGta3QQBHggExohhJXJe2lbiq06U9Tfmbey6f2jxHAyOa4y6q7EYkO3m09EFr2gxj2/wDTB39oNYXAfqLRYE8r6JlLuybWpGx6j5/RB5vTnFVd4I9gEnV+5U6tLRPW26Dvn4X4T4WW4cHVwNQ+L3F/7oLt/wBqBSpFjdTaZG3JQ512hbgsGymD3vhtaGzeQIhcwzrFPf8AmJc5xA3gE8uiDzLH8TzXqXizZ581Jh28ZLjuVLWw/wANjGAbepRWGoxDY8vNASynDBYH5qcUpt05qIgkgAQdfrKrc/zUUQWtcOM6dJQVfaTMIPwmXcdTrHTxQGGw8N2HP/WyhoNH5ie8dfqOaKrtgEjw5eqCDAOmuXG/AJ89AocwrOcdZvdLAv4WOdJkmBygJgbMu2keJ2QBBkpOjRTu5D6qBwugjnRTNI3KieNURRIjb0QduIgIRzST7oh75lQOQZ/MGy5UVe+u1vvyWmxb44mwJNwqKvTEoBqOD4nANkyQBy5Lo2V4BtGm1o11PiVS9lcuH/I6TA7s6LUUGwZ9kEea0W8NJh1fUaI8Lz7K3NK6x2Axb6+YFp0pSY9gfdbKs7hBJ2CDBdv8cGNdfTu+Z/hYPsth2/FBF43PorPt9j+OoKY1/MfG4AXnZfDS4EjTeLIKvOHf9TW5z62CZgMJ8QmXRTZBe4a8w1vU2R2Nyp9TF1wBABDnP2a3h1JQuJPGBTpiKTTtq4/5HxQFYvNDicQC7QGGg3gNVvlVMYnEyP8AjpCG9TzWUw7S0xHedYedl0bK8GMLhwI7xFzvJ1QDv4XPJNosD0HzRXCOK2vhrKBoiST1kqfNMc3D03VHETEMbuTGwQD51j20Ba77QB+6xj2F5dVdBJKY/Evquc6C4m46fwpaGHq72357ckCa3T70tsn1q4+HpcTui35ZYcTyfldeY+k1lJ0AdN0Ffl9Jj2hu9yRsfBD42d7D9k/KQRxOnaJ9ypKTPi1Bym/gEAgw/C2TvpzUIG6tM0f+nlpGm8qtegYQCF4G9PmlxlPYAQg7Rxa3umueITZmVG5u6CtzOJJ0tqqWq7iNxJPlqrjM2ydYlA4PDcVZjduIXjYXKDb5Tgi2kxo2F9NUdHCL6oN1J2x8k3E4kMplztkEPZfCNOKxNbcwz0ElHdp8Z8Ol/wCR9lL2ZoFtEOOr+8fNZL8RMyiR/iI8z+6DA4t/9RiHnrA0NhaLrTt/tUwG6g6xubQFm8neGkGJnre61FGoC9gcLD+4f/yJA8JhBWdp61Sm34AmX96o6IL3f4z/AItsFX0WhreHeJV5ic/qVpDqDROh1MdOuiqsbhoaOEEGNP8AInqgd2dyw1sQHW4Kd/PZa7MySYnw18z4qfIMqFDDNt3z3nHqUPmDw0S49Sgp8difhMkmANNJM7LI5hjn4h5c6Y0A2AROcY013mPyiwhNw2DEXmNDHzQT5e9lMS53SPop62Nv3AYI1iPVRCiOGWi46BI0eIXcgfQl35jw+/h5pZpScGm8wLz1TDWDbE3lQ43Ghwd4a+SAKlTIbIKu8johoJcRcEmQqVzyWt1mw/lWeNxJZTDBvr0QVeKqkucRufv5oUgkE7KemziPJeYmoNGgQLfyeZQC8P8ApNBTjqnBoQdicYJKhc6QpKsygnPI16/ZQCZsbjlC9yZ5NRzonhbr1I+ibiKLnva1tyr6jhqdEBgaXPjvRYT4oCcPVc4DYoPtc7hptaNXGEXWzNrBdhbH2FQYzGur4qg2DHGLHeLn5IOg8Xw6Qn9LfkFxXthjvivA5kuIXVe1mO+HQdGpsuMvqfGrSdJhATlGELiIHXeJ8Vc1KZiq4chTFjueI+wCtMCKdNsgARcleYSqxtNjnXc4l8eJgewQMwuAc9rOINp06cm2rnHVxnpsm5BSFfFFwgsp+kjRVeeZk+qeAGAdmn0C2XZnLG4ahG7u8fHkgMzTEgNMmNz5LmXaPOPiuLGnuA+un8q17Z52S402eBPzCybbzbXX9v3QSYZokASbz0Cs8Q/u2ga/6CDw0AwpcbUA++f+kEuCqE9376p9R/CDH1Hl1VdTxLgTHn6QoX4nqbBBPRlxv6qLEAXE6KI4y3soaj5BHpZAVllYfEB/xF56DVLE4jjeYidh9FX02kd0C7la4Wi2nBdd3hoeiB3wDTYQZDt/HWPvkquqCCSr7HY0PEjSLjSDpdUuMPPdAO10pwK8a1PgblB2B1TnqgK9SSOX7qOtVlxgn7KZTBuDudEGi7OYPv8AxHDugWPM9FcPqAmwsoqYEAbRoES4iLCAEGaz6szjAOsylgagfi6AEEAOeeekJ+MwfxiSbAWCF7NYLhxdRxcSKdP0J2QN/EHHgAgfpB8ibBYLJ8KYnXi84Wg7YVPiGZPfdxeQsNNlBkmGIFvb6ID/AIHcayJ4rdVDnVI04I6NvESdOE9IVjVeWv6MaXH0j91HUoNNMuN3cM6zB000QVvZjLhXxHE4SKdybQTFleds87FBnAw/3CLDlzJT8tDcDhQ50cb7gaSTp5LA4txql9R0knTxnbogA1uZJ5+/qnB0XiZ5ffJHUaQaL2G43vptsm1SXACAJMCw0nmgB4jedImFG5ziJGk+kotlGQ6NOfgoqlMMgjlBH7nqgGd3TG/3NkLUd1RmIfPyQLxBPyQL4kBKTtumUr6qajIMxPJBY06AYBN3RYG4CHe9xPUfNNbiHO2CtcAHtuabTPX0QVjcQWE21EffVQYmtIaANBc7ko3M6zSZ4CJ8vmq17DqEDgZXtk0NKeKZKDp/BDrc7K8ybAGpUkiWjfqgGYeXTvtK2mEpFjA1tuZ5lBNwtpjbog8wrS0noiP6Q6kyVWZrUhoG5OiAAh4py0+JKZlTHMw9R5/NVeQCNxIAXmLxZI4ALv7o87LVZdlLXBod+SmA2NAXbkoOVY3DmpiDuG90AdOULR5JlDyLU3eYj5robcuZcMYwDnAHyT6VMMmTJQc9ZlxBqBw4XuPCOLduwnlKGblILwD+UXd0DdZ810XMKbajYgdHbhYrOstdTpObc8R/NJ0uTMIMf2nzD4tQm0Ns3kAOnks40unUn7laHE5W4yBeTykmOXNV2Jyqs2/wnjxEEoAqroBJ/wB+yaK82OhHL0RbMmqviQAOp9U85GdS4AA6CfaUAlBsEiQ20n6dUFiXsMw7ewAubc9FbVMrDRfinTWOt0KcBygct/GUFM8iLA+MleMoF35hA6fOVaf/AB1xcgXv15aqwwGWS69ggraeVgtuTJjQBOqZaGmznAkRM/dkXjaoY8D711UldzX0dLi8jrzQVlXAPZeA9uhNvH9lDTPEe4Sz/t1UuBzHgkO0nqoceBxB7CIjwjoggxFQmQ/X72UAhG1IdDhE72QzmCdUDGp2icKY5pzGTv8AJB3qlkbgQe6rsNIGgXiSCOrWdylZzOapmeGQBOoSSQV2Tu+JiGyILZdHyXSqDOFgHP5nVepIJ54W+CGpUuPvHQ6BJJAnNGwQeJo8QggdEkkFVh8O2nV4w24VxmeCbXpTG0j6JJIMliMqAEiyqq+GaDcJJIIqmGZBHDKzGZYfgcS0x6pJIB8PmMw0i/PqN1JUrgAlonx+/FJJBnsXUAf3p8vZF4CqHMvNtuYSSQAVWAnu+X7KFhLT+3okkglpHuzOmygq07pJIGgJpckkg//Z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6" descr="data:image/jpeg;base64,/9j/4AAQSkZJRgABAQAAAQABAAD/2wCEAAkGBxQSEhUUExQWFhUXGR8YFxUYFxcYFxgXGhodFxgaGBcYHCggGholHBgUITEhJSkrLi4uFx8zODMsNygtLiwBCgoKBQUFDgUFDisZExkrKysrKysrKysrKysrKysrKysrKysrKysrKysrKysrKysrKysrKysrKysrKysrKysrK//AABEIAPcAzAMBIgACEQEDEQH/xAAcAAABBQEBAQAAAAAAAAAAAAAEAAIDBQYHAQj/xAA7EAABAwIEAwYEBQQBBAMAAAABAAIRAyEEBTFBElFhBiJxgZGhE7HR8AcyQsHhFCNS8TMkYnKyFVOC/8QAFAEBAAAAAAAAAAAAAAAAAAAAAP/EABQRAQAAAAAAAAAAAAAAAAAAAAD/2gAMAwEAAhEDEQA/AMfVcCQDvG530CAxNP8AuHisNNpPl4Kas6ak7m+8DlrsvM2MFvMxHpf9kAtdsKLiPvp5KStf6qGnA1HNAWCYv7i38puIEdPkoqdROxNWY6BBLQqSNp1lSDEOvBExrPJCUHj7lEUqggj6oCald0aSvKTu7qZJuJNhzsh9RH6ui9/qYbfXpf2QXOCdw6zJAuUNmOK+Gfzef35qpqZhbumDHO3VV9TEE676lAXXzPiP7x5qHD4y4uAgSYXoF/HZBc4asC6baq7rVgRFnQNj5z4a+qxzasG49Poj8PjQNQdL7e6CzFQ6mengiGuPIxrpMxyVUzGB5JO6t6NTuSJiB5oInV5BG3loVXYl8zAHhP31RdR7YEWvc3mTyuhXUiZi4QV7BzTKiKLLgnTyUGIZB3QQhSQmpzDYoHFnVeiRp8006LwN6oLilR4iJP8ArxReb0gC21i0Gf45oXB1DOkweass1aIYDoG7k7/NBTVhZBxdE1HCLIclB6V6Qk0Kekz+PuUDKdMWvrsUVTYAJjTTqo21QYtAAg31TqtYAQD4Dwug8qYiBaARaflF0DiMQefMam0iJ8LpYmvOuvhdAOqA6IJXm2xj28FCSmpNCB3FZI1NUi1NJQel0TF06m/W2yjD0wICaNSDstFgsRLOE9FmJ91eZbUDggMdQgO1nlIvumQeAm8fq68v3U1ar3bRrcRz6pUmSwzEbeRQVboOx5dFFXF0V8Pw190JitUETp0SBunC6hfKCWU0Be03SlHVBosnYNXc+tha/wB8kdnre6xwN4Pv0Q+DYYmBExoLdPZT5s0lgPS3RBnHAxvrqoCiXNMecfY5od4I/wBIJW2Tw60aBRuXjXQPFA0vO6cwX70eBH3deOFuu6ZUdA+qCDFgAW1nzQrCpq11EXgDqg8c+1tE0VLrov4ZdnqVUCpUaDewMEe66zR7O4e39mn48Lfog+ZWgmwB+aMw+S16gltJ8c+EgH1X0szIaI0psHg0KTFYBnDECEHzS3s3iCfyIfMMqq0INRsA77eq7bmOEa1xhUXajBtqYdwi/CSPEBByKb81Z5M/vEdJCqh7o/KXRUHWR7IL+q2RcA30EIjL2y08413QPxCDIt9yj8tBcw8/uEFZwd8zb680LjWQffornCYLif4CPE+KFzDDQTawPJBWRa3JR12R4aqemeEzC8rPt1QQtMLwDxSc5RfEhBs8tpkiCN5lH5zQ/sjW29/kvMooS22s3CIzq1KwG9+iDIvZ3J5a8yg32PRE7a2N9ELWsgeAlVbEJNcbJ1U2QR14IiFC0baW3UlQj7slI4ZI6T9+SATFv0EaCLRohXRt6KeuJQTkHXvwtrzRYANF1nCaLkHYPFMoYak7hLnPEwBJOqv634oUKR4ajajSNe476IOlofFtBF/msnkvb7D4kxTfJnQggjyKE7ddq3YenLBJ9kHmeEcdgTG4VTiazXMLZExpN/Rc3zTtRjcU1zpcKbfzfDENE6SUDlFZgdxVG1YmPiB5sfqghzjCGlVcDoSSCnZOf7jTyK2OaZYyvhSWEuLRLHHW2o8wqrJcimnTrAgscQCd2ugmIQLF0xCMyXSNumqr80dDiBsjMkf3SJtsgL/qIMC+t91XZm+9rdb+CILgLEC/mgcRT4ryf4nRAPWH36aIOsxG1bBBvugjvbRKrJJNr+Sc7oo9EG/y42M26IjNb0Y8ULggQLz5jmfmjceP7Jt7IMUe6Cddr9PJC1aXvdWDhN4t5T/CgfT8xsgTaQDQZ5ocyjuEkHooHYY9fIHSPrCAKq026JcMj9tFPUpAa7iybwwNPNBBWpRFtlW1WwrjjJMoarhi9zWgXc4AHbiJge6Do+SYWucBQZhobUewDjP6W7kdbe6Hz/8ADGs9zHU63EOECp8Rzi7j/URtfkt3+H2DNPCUWPEOa3hd4gkLbNoNjRBy7sT+HQo1viufPJg0Hnuj/wATcjL2N4RYz+y6KxgGipe12H46B5i4QcTyejWotfRayWPs9pDXA7XBHJXeG7Nt4R/aAAuAdJ/8dFZZfXp8cPEO5n5rQvqt4bEIKTD4YBvARttZZzG4c0GU6NJsUwS57yfz1I5crrSvq96dli8Zmr6hiobMJAjeCbn2QVGai/77ovJCYIA/11Q+PA4hv4a20U+R1RxGZ1vc6IH1m96NF5WEADny19UXimjiPr18gq6o4xHkgFxIgb9UCArGu47aIDEOvHLwQRkIapqikO8XQdIwVPuzzOn7IrHf8R9rJYMgTa6nxcfDNvVBjKlD78rwh647pVjiniNvl96IIVTBGo+SBzG8DZiZ08UHUNjpHLlJvbmrBtGWyfGUFXpawLygFqEco6fJKmZtYQnGCbjxKT4iyDyq6BbXn5XVf8ZzSHAmWkOHiDI9wpazyCOSiqQg7d+HnasYtjgWhj2EWmZBGvqCtycUQ22uy+buw2df0uMY4nuP7j/PQ+R+a+hsPiA4A6DWfdAZi6tWm0FlP4p/UOINPlOqy/artZwUywUqgfB7vD9hGu7Q1ySKeDqvEwHS0NI56ys/nuZ4t5MYI8eg4my3zPFdBjaTqtc8TmcAGlxKtsvxZggk2ss3muYYuk/hLKcn9Im3jBR2S1nvb3xDt4QWuY40U6bnk2AWFw+Ikgm9p1lXPbCrxMbRGrpc/o1t1kMDieEgGS308UFniq3e6RHqn5WYdE/VQ4t4JsB0/bREZUO9cfe+iA/HO74j75oQPufbdWGP4QQY2v0sq81CCZB9rIB6zrAeqDxGymrkA3UT2SggLxHNQuKk0Ub7H+EHVsvEgu9be6IxFXuQfBDZa48EzBU2MMMJ5D7KDLYthiDa1uqDFO3L6DzVljHxrcRProq97idP5iEB3GPhxedLe26pqpIKMa8hviUHWduUA9SY381HSAi+qkcIHjG6jgEjYIG1aYn70Q9c7bImpTmwmeSO/wDii1odVPCSe6yLnxjRBm6tPl5rsn4W5lVr4Ytqku4HcDXcwGg3XLsZRg7QBpsPHquy/hDgYy4Pj8z3PA5iw+QQbrDuPBA1Gizmd0sxe1wpikxvMzMLRvcQOJh1Hkfosr2mx2NczgosbyLuIIMHjckqUnF1V7S4oH+vbTaSDJ2gTdGYvJcTUgVag6gXla3sx2AkMfVADBcNOpjSUGIqZe5mDr4qsD8SqAxgM2DrTHv5LDPoQuufi3iGh9PDtPdY01HCN7NYP/ZcnIvzlA2m8t3srDL8cA4cVlXnomgwg0OJxre6Qb78k2s+XcXPwVIHCEQMSYAKBlaoSUhWiygqEzK8sgkeRfmoiQpWsC98I80HUsrpWMp2PpEtMKfDENka/sn1WzJ6IMfiKZ/UJ9+qipUpMdJ81ZY2mNfW6a1oHh0iJQCvw8MPiqPFMv8AyfmtFiXwyJ6m6z2KfJj6eKAeoDPotB2e7LPxJ4nHgbOtpPgFJ2Fy74+Il92sEkbTsP3W5eGPrVRFmhjRFoJk2jyQVlTK6NAFlFgc/XidBjqToNNFQYrBm8d4mxcdY1gcgtqcB3XAHiaTJH6uWu6DxWHY1kTfog5xm1DgBbGtus8l9B9jst/p8JRp/wCLGz4xJ95XFMHgjXzChS1HGCeoF/2X0PSZDQgoswrCjVa0PZFU2pOcA6d+CdfBPxGTfE3c2dbri34h5q6vmxqUzIwpaGxcTTIc4jz+S+gMFWFSmx40c0OHmJ/dBX5bkNKlcDid/k658uSMzHEto03vdAa0FxPQIwBc6/FfNONjcHTPfqEF/RmseaDmOeY52INTEPsapJYP+xtmhZ+jRG+y0facNhrWRDQACNLbKvy7COfAi33ugqDROwnwQ5oumAFvX5exgiNQVE6g1jJF49Z/3KDJDLXcPEQhY5q/zrGgARZx25KmYJA67oIXKJ4VhVfB2UVTDzFiOSAXgK8cPuU8the8LjyQdeoNvt98kTT1KZSpAKSk65QZzMhf9rfJCVXwPZGZoeImIm/8KprVtbWKCSuA5tjbTT1VBUo3N45K0rViGgffNV+HBfUAG7gOiDpPYvLBRoA6ueJNo8E/JMOZxE//AHQJ5AfyrSmz+xa3CPSAhOzrXfBBNy97nE87wPkgM/p3R9FUZ1Q4WyXAc/JaSrU4W6LAdtc04GO4dTYab6+yB/4U4Y1sydVOjA4j/wBR7Lqna7Pv6Sj3IdWf3aTSd+Z6DVc+/CWozDUa1eqeFrWBxcbd0kn9gqLM8+OOdUq1Tw8biKIuOCk3vaf5EkSUGeyjBVq1Y0qbDUrPJkza5u5x5XX0Z2VwD8PhaNGo7jdTYGl0RMaegt5LG/gvl7RQq1ou6pwg2mGCPTiLl0Wq4NEm0anoggzLGNo03PcQABuYXCMwxT61StiX6uPCCCPOCDsOSvvxM7SGs8UKTjrEC0+fisnnlTgaykzRgg9SdSgqGtLzGp9VpcrwnC0WjqgcqwJDg7T708YV6WQI5oA8YCd4Pqd0DmFQUhxOMjlseX31RGKniN7ayVnczqmtUDAe433OsoK6nQdWcXnSSY9/RS0MOSZnuD3PRHYl35WNNyI052TMVS+GGj/HXqfuEAGNqgCA2Jv4dJQ4xBn7smVnSTKWHHsgfiHAkFeNEbJhuUoPRB2yk2JUDnRKLQ1UA6oMrjfzG/MlAVzbwVvmDe99d/NVWLsOR8IEIASJECP92RGQYXixNMTve3IIZhPFYCLTre3stL2SwvE8vj8o16k/RBrcZW+GypOhaYPWFP2dwvDhqQ14Wa+N0B2jZxYbTUgeZMLSYemGta3QQBHggExohhJXJe2lbiq06U9Tfmbey6f2jxHAyOa4y6q7EYkO3m09EFr2gxj2/wDTB39oNYXAfqLRYE8r6JlLuybWpGx6j5/RB5vTnFVd4I9gEnV+5U6tLRPW26Dvn4X4T4WW4cHVwNQ+L3F/7oLt/wBqBSpFjdTaZG3JQ512hbgsGymD3vhtaGzeQIhcwzrFPf8AmJc5xA3gE8uiDzLH8TzXqXizZ581Jh28ZLjuVLWw/wANjGAbepRWGoxDY8vNASynDBYH5qcUpt05qIgkgAQdfrKrc/zUUQWtcOM6dJQVfaTMIPwmXcdTrHTxQGGw8N2HP/WyhoNH5ie8dfqOaKrtgEjw5eqCDAOmuXG/AJ89AocwrOcdZvdLAv4WOdJkmBygJgbMu2keJ2QBBkpOjRTu5D6qBwugjnRTNI3KieNURRIjb0QduIgIRzST7oh75lQOQZ/MGy5UVe+u1vvyWmxb44mwJNwqKvTEoBqOD4nANkyQBy5Lo2V4BtGm1o11PiVS9lcuH/I6TA7s6LUUGwZ9kEea0W8NJh1fUaI8Lz7K3NK6x2Axb6+YFp0pSY9gfdbKs7hBJ2CDBdv8cGNdfTu+Z/hYPsth2/FBF43PorPt9j+OoKY1/MfG4AXnZfDS4EjTeLIKvOHf9TW5z62CZgMJ8QmXRTZBe4a8w1vU2R2Nyp9TF1wBABDnP2a3h1JQuJPGBTpiKTTtq4/5HxQFYvNDicQC7QGGg3gNVvlVMYnEyP8AjpCG9TzWUw7S0xHedYedl0bK8GMLhwI7xFzvJ1QDv4XPJNosD0HzRXCOK2vhrKBoiST1kqfNMc3D03VHETEMbuTGwQD51j20Ba77QB+6xj2F5dVdBJKY/Evquc6C4m46fwpaGHq72357ckCa3T70tsn1q4+HpcTui35ZYcTyfldeY+k1lJ0AdN0Ffl9Jj2hu9yRsfBD42d7D9k/KQRxOnaJ9ypKTPi1Bym/gEAgw/C2TvpzUIG6tM0f+nlpGm8qtegYQCF4G9PmlxlPYAQg7Rxa3umueITZmVG5u6CtzOJJ0tqqWq7iNxJPlqrjM2ydYlA4PDcVZjduIXjYXKDb5Tgi2kxo2F9NUdHCL6oN1J2x8k3E4kMplztkEPZfCNOKxNbcwz0ElHdp8Z8Ol/wCR9lL2ZoFtEOOr+8fNZL8RMyiR/iI8z+6DA4t/9RiHnrA0NhaLrTt/tUwG6g6xubQFm8neGkGJnre61FGoC9gcLD+4f/yJA8JhBWdp61Sm34AmX96o6IL3f4z/AItsFX0WhreHeJV5ic/qVpDqDROh1MdOuiqsbhoaOEEGNP8AInqgd2dyw1sQHW4Kd/PZa7MySYnw18z4qfIMqFDDNt3z3nHqUPmDw0S49Sgp8difhMkmANNJM7LI5hjn4h5c6Y0A2AROcY013mPyiwhNw2DEXmNDHzQT5e9lMS53SPop62Nv3AYI1iPVRCiOGWi46BI0eIXcgfQl35jw+/h5pZpScGm8wLz1TDWDbE3lQ43Ghwd4a+SAKlTIbIKu8johoJcRcEmQqVzyWt1mw/lWeNxJZTDBvr0QVeKqkucRufv5oUgkE7KemziPJeYmoNGgQLfyeZQC8P8ApNBTjqnBoQdicYJKhc6QpKsygnPI16/ZQCZsbjlC9yZ5NRzonhbr1I+ibiKLnva1tyr6jhqdEBgaXPjvRYT4oCcPVc4DYoPtc7hptaNXGEXWzNrBdhbH2FQYzGur4qg2DHGLHeLn5IOg8Xw6Qn9LfkFxXthjvivA5kuIXVe1mO+HQdGpsuMvqfGrSdJhATlGELiIHXeJ8Vc1KZiq4chTFjueI+wCtMCKdNsgARcleYSqxtNjnXc4l8eJgewQMwuAc9rOINp06cm2rnHVxnpsm5BSFfFFwgsp+kjRVeeZk+qeAGAdmn0C2XZnLG4ahG7u8fHkgMzTEgNMmNz5LmXaPOPiuLGnuA+un8q17Z52S402eBPzCybbzbXX9v3QSYZokASbz0Cs8Q/u2ga/6CDw0AwpcbUA++f+kEuCqE9376p9R/CDH1Hl1VdTxLgTHn6QoX4nqbBBPRlxv6qLEAXE6KI4y3soaj5BHpZAVllYfEB/xF56DVLE4jjeYidh9FX02kd0C7la4Wi2nBdd3hoeiB3wDTYQZDt/HWPvkquqCCSr7HY0PEjSLjSDpdUuMPPdAO10pwK8a1PgblB2B1TnqgK9SSOX7qOtVlxgn7KZTBuDudEGi7OYPv8AxHDugWPM9FcPqAmwsoqYEAbRoES4iLCAEGaz6szjAOsylgagfi6AEEAOeeekJ+MwfxiSbAWCF7NYLhxdRxcSKdP0J2QN/EHHgAgfpB8ibBYLJ8KYnXi84Wg7YVPiGZPfdxeQsNNlBkmGIFvb6ID/AIHcayJ4rdVDnVI04I6NvESdOE9IVjVeWv6MaXH0j91HUoNNMuN3cM6zB000QVvZjLhXxHE4SKdybQTFleds87FBnAw/3CLDlzJT8tDcDhQ50cb7gaSTp5LA4txql9R0knTxnbogA1uZJ5+/qnB0XiZ5ffJHUaQaL2G43vptsm1SXACAJMCw0nmgB4jedImFG5ziJGk+kotlGQ6NOfgoqlMMgjlBH7nqgGd3TG/3NkLUd1RmIfPyQLxBPyQL4kBKTtumUr6qajIMxPJBY06AYBN3RYG4CHe9xPUfNNbiHO2CtcAHtuabTPX0QVjcQWE21EffVQYmtIaANBc7ko3M6zSZ4CJ8vmq17DqEDgZXtk0NKeKZKDp/BDrc7K8ybAGpUkiWjfqgGYeXTvtK2mEpFjA1tuZ5lBNwtpjbog8wrS0noiP6Q6kyVWZrUhoG5OiAAh4py0+JKZlTHMw9R5/NVeQCNxIAXmLxZI4ALv7o87LVZdlLXBod+SmA2NAXbkoOVY3DmpiDuG90AdOULR5JlDyLU3eYj5robcuZcMYwDnAHyT6VMMmTJQc9ZlxBqBw4XuPCOLduwnlKGblILwD+UXd0DdZ810XMKbajYgdHbhYrOstdTpObc8R/NJ0uTMIMf2nzD4tQm0Ns3kAOnks40unUn7laHE5W4yBeTykmOXNV2Jyqs2/wnjxEEoAqroBJ/wB+yaK82OhHL0RbMmqviQAOp9U85GdS4AA6CfaUAlBsEiQ20n6dUFiXsMw7ewAubc9FbVMrDRfinTWOt0KcBygct/GUFM8iLA+MleMoF35hA6fOVaf/AB1xcgXv15aqwwGWS69ggraeVgtuTJjQBOqZaGmznAkRM/dkXjaoY8D711UldzX0dLi8jrzQVlXAPZeA9uhNvH9lDTPEe4Sz/t1UuBzHgkO0nqoceBxB7CIjwjoggxFQmQ/X72UAhG1IdDhE72QzmCdUDGp2icKY5pzGTv8AJB3qlkbgQe6rsNIGgXiSCOrWdylZzOapmeGQBOoSSQV2Tu+JiGyILZdHyXSqDOFgHP5nVepIJ54W+CGpUuPvHQ6BJJAnNGwQeJo8QggdEkkFVh8O2nV4w24VxmeCbXpTG0j6JJIMliMqAEiyqq+GaDcJJIIqmGZBHDKzGZYfgcS0x6pJIB8PmMw0i/PqN1JUrgAlonx+/FJJBnsXUAf3p8vZF4CqHMvNtuYSSQAVWAnu+X7KFhLT+3okkglpHuzOmygq07pJIGgJpckkg//Z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8" descr="data:image/jpeg;base64,/9j/4AAQSkZJRgABAQAAAQABAAD/2wCEAAkGBxQSEhUUExQWFhUXGR8YFxUYFxcYFxgXGhodFxgaGBcYHCggGholHBgUITEhJSkrLi4uFx8zODMsNygtLiwBCgoKBQUFDgUFDisZExkrKysrKysrKysrKysrKysrKysrKysrKysrKysrKysrKysrKysrKysrKysrKysrKysrK//AABEIAPcAzAMBIgACEQEDEQH/xAAcAAABBQEBAQAAAAAAAAAAAAAEAAIDBQYHAQj/xAA7EAABAwIEAwYEBQQBBAMAAAABAAIRAyEEBTFBElFhBiJxgZGhE7HR8AcyQsHhFCNS8TMkYnKyFVOC/8QAFAEBAAAAAAAAAAAAAAAAAAAAAP/EABQRAQAAAAAAAAAAAAAAAAAAAAD/2gAMAwEAAhEDEQA/AMfVcCQDvG530CAxNP8AuHisNNpPl4Kas6ak7m+8DlrsvM2MFvMxHpf9kAtdsKLiPvp5KStf6qGnA1HNAWCYv7i38puIEdPkoqdROxNWY6BBLQqSNp1lSDEOvBExrPJCUHj7lEUqggj6oCald0aSvKTu7qZJuJNhzsh9RH6ui9/qYbfXpf2QXOCdw6zJAuUNmOK+Gfzef35qpqZhbumDHO3VV9TEE676lAXXzPiP7x5qHD4y4uAgSYXoF/HZBc4asC6baq7rVgRFnQNj5z4a+qxzasG49Poj8PjQNQdL7e6CzFQ6mengiGuPIxrpMxyVUzGB5JO6t6NTuSJiB5oInV5BG3loVXYl8zAHhP31RdR7YEWvc3mTyuhXUiZi4QV7BzTKiKLLgnTyUGIZB3QQhSQmpzDYoHFnVeiRp8006LwN6oLilR4iJP8ArxReb0gC21i0Gf45oXB1DOkweass1aIYDoG7k7/NBTVhZBxdE1HCLIclB6V6Qk0Kekz+PuUDKdMWvrsUVTYAJjTTqo21QYtAAg31TqtYAQD4Dwug8qYiBaARaflF0DiMQefMam0iJ8LpYmvOuvhdAOqA6IJXm2xj28FCSmpNCB3FZI1NUi1NJQel0TF06m/W2yjD0wICaNSDstFgsRLOE9FmJ91eZbUDggMdQgO1nlIvumQeAm8fq68v3U1ar3bRrcRz6pUmSwzEbeRQVboOx5dFFXF0V8Pw190JitUETp0SBunC6hfKCWU0Be03SlHVBosnYNXc+tha/wB8kdnre6xwN4Pv0Q+DYYmBExoLdPZT5s0lgPS3RBnHAxvrqoCiXNMecfY5od4I/wBIJW2Tw60aBRuXjXQPFA0vO6cwX70eBH3deOFuu6ZUdA+qCDFgAW1nzQrCpq11EXgDqg8c+1tE0VLrov4ZdnqVUCpUaDewMEe66zR7O4e39mn48Lfog+ZWgmwB+aMw+S16gltJ8c+EgH1X0szIaI0psHg0KTFYBnDECEHzS3s3iCfyIfMMqq0INRsA77eq7bmOEa1xhUXajBtqYdwi/CSPEBByKb81Z5M/vEdJCqh7o/KXRUHWR7IL+q2RcA30EIjL2y08413QPxCDIt9yj8tBcw8/uEFZwd8zb680LjWQffornCYLif4CPE+KFzDDQTawPJBWRa3JR12R4aqemeEzC8rPt1QQtMLwDxSc5RfEhBs8tpkiCN5lH5zQ/sjW29/kvMooS22s3CIzq1KwG9+iDIvZ3J5a8yg32PRE7a2N9ELWsgeAlVbEJNcbJ1U2QR14IiFC0baW3UlQj7slI4ZI6T9+SATFv0EaCLRohXRt6KeuJQTkHXvwtrzRYANF1nCaLkHYPFMoYak7hLnPEwBJOqv634oUKR4ajajSNe476IOlofFtBF/msnkvb7D4kxTfJnQggjyKE7ddq3YenLBJ9kHmeEcdgTG4VTiazXMLZExpN/Rc3zTtRjcU1zpcKbfzfDENE6SUDlFZgdxVG1YmPiB5sfqghzjCGlVcDoSSCnZOf7jTyK2OaZYyvhSWEuLRLHHW2o8wqrJcimnTrAgscQCd2ugmIQLF0xCMyXSNumqr80dDiBsjMkf3SJtsgL/qIMC+t91XZm+9rdb+CILgLEC/mgcRT4ryf4nRAPWH36aIOsxG1bBBvugjvbRKrJJNr+Sc7oo9EG/y42M26IjNb0Y8ULggQLz5jmfmjceP7Jt7IMUe6Cddr9PJC1aXvdWDhN4t5T/CgfT8xsgTaQDQZ5ocyjuEkHooHYY9fIHSPrCAKq026JcMj9tFPUpAa7iybwwNPNBBWpRFtlW1WwrjjJMoarhi9zWgXc4AHbiJge6Do+SYWucBQZhobUewDjP6W7kdbe6Hz/8ADGs9zHU63EOECp8Rzi7j/URtfkt3+H2DNPCUWPEOa3hd4gkLbNoNjRBy7sT+HQo1viufPJg0Hnuj/wATcjL2N4RYz+y6KxgGipe12H46B5i4QcTyejWotfRayWPs9pDXA7XBHJXeG7Nt4R/aAAuAdJ/8dFZZfXp8cPEO5n5rQvqt4bEIKTD4YBvARttZZzG4c0GU6NJsUwS57yfz1I5crrSvq96dli8Zmr6hiobMJAjeCbn2QVGai/77ovJCYIA/11Q+PA4hv4a20U+R1RxGZ1vc6IH1m96NF5WEADny19UXimjiPr18gq6o4xHkgFxIgb9UCArGu47aIDEOvHLwQRkIapqikO8XQdIwVPuzzOn7IrHf8R9rJYMgTa6nxcfDNvVBjKlD78rwh647pVjiniNvl96IIVTBGo+SBzG8DZiZ08UHUNjpHLlJvbmrBtGWyfGUFXpawLygFqEco6fJKmZtYQnGCbjxKT4iyDyq6BbXn5XVf8ZzSHAmWkOHiDI9wpazyCOSiqQg7d+HnasYtjgWhj2EWmZBGvqCtycUQ22uy+buw2df0uMY4nuP7j/PQ+R+a+hsPiA4A6DWfdAZi6tWm0FlP4p/UOINPlOqy/artZwUywUqgfB7vD9hGu7Q1ySKeDqvEwHS0NI56ys/nuZ4t5MYI8eg4my3zPFdBjaTqtc8TmcAGlxKtsvxZggk2ss3muYYuk/hLKcn9Im3jBR2S1nvb3xDt4QWuY40U6bnk2AWFw+Ikgm9p1lXPbCrxMbRGrpc/o1t1kMDieEgGS308UFniq3e6RHqn5WYdE/VQ4t4JsB0/bREZUO9cfe+iA/HO74j75oQPufbdWGP4QQY2v0sq81CCZB9rIB6zrAeqDxGymrkA3UT2SggLxHNQuKk0Ub7H+EHVsvEgu9be6IxFXuQfBDZa48EzBU2MMMJ5D7KDLYthiDa1uqDFO3L6DzVljHxrcRProq97idP5iEB3GPhxedLe26pqpIKMa8hviUHWduUA9SY381HSAi+qkcIHjG6jgEjYIG1aYn70Q9c7bImpTmwmeSO/wDii1odVPCSe6yLnxjRBm6tPl5rsn4W5lVr4Ytqku4HcDXcwGg3XLsZRg7QBpsPHquy/hDgYy4Pj8z3PA5iw+QQbrDuPBA1Gizmd0sxe1wpikxvMzMLRvcQOJh1Hkfosr2mx2NczgosbyLuIIMHjckqUnF1V7S4oH+vbTaSDJ2gTdGYvJcTUgVag6gXla3sx2AkMfVADBcNOpjSUGIqZe5mDr4qsD8SqAxgM2DrTHv5LDPoQuufi3iGh9PDtPdY01HCN7NYP/ZcnIvzlA2m8t3srDL8cA4cVlXnomgwg0OJxre6Qb78k2s+XcXPwVIHCEQMSYAKBlaoSUhWiygqEzK8sgkeRfmoiQpWsC98I80HUsrpWMp2PpEtMKfDENka/sn1WzJ6IMfiKZ/UJ9+qipUpMdJ81ZY2mNfW6a1oHh0iJQCvw8MPiqPFMv8AyfmtFiXwyJ6m6z2KfJj6eKAeoDPotB2e7LPxJ4nHgbOtpPgFJ2Fy74+Il92sEkbTsP3W5eGPrVRFmhjRFoJk2jyQVlTK6NAFlFgc/XidBjqToNNFQYrBm8d4mxcdY1gcgtqcB3XAHiaTJH6uWu6DxWHY1kTfog5xm1DgBbGtus8l9B9jst/p8JRp/wCLGz4xJ95XFMHgjXzChS1HGCeoF/2X0PSZDQgoswrCjVa0PZFU2pOcA6d+CdfBPxGTfE3c2dbri34h5q6vmxqUzIwpaGxcTTIc4jz+S+gMFWFSmx40c0OHmJ/dBX5bkNKlcDid/k658uSMzHEto03vdAa0FxPQIwBc6/FfNONjcHTPfqEF/RmseaDmOeY52INTEPsapJYP+xtmhZ+jRG+y0facNhrWRDQACNLbKvy7COfAi33ugqDROwnwQ5oumAFvX5exgiNQVE6g1jJF49Z/3KDJDLXcPEQhY5q/zrGgARZx25KmYJA67oIXKJ4VhVfB2UVTDzFiOSAXgK8cPuU8the8LjyQdeoNvt98kTT1KZSpAKSk65QZzMhf9rfJCVXwPZGZoeImIm/8KprVtbWKCSuA5tjbTT1VBUo3N45K0rViGgffNV+HBfUAG7gOiDpPYvLBRoA6ueJNo8E/JMOZxE//AHQJ5AfyrSmz+xa3CPSAhOzrXfBBNy97nE87wPkgM/p3R9FUZ1Q4WyXAc/JaSrU4W6LAdtc04GO4dTYab6+yB/4U4Y1sydVOjA4j/wBR7Lqna7Pv6Sj3IdWf3aTSd+Z6DVc+/CWozDUa1eqeFrWBxcbd0kn9gqLM8+OOdUq1Tw8biKIuOCk3vaf5EkSUGeyjBVq1Y0qbDUrPJkza5u5x5XX0Z2VwD8PhaNGo7jdTYGl0RMaegt5LG/gvl7RQq1ou6pwg2mGCPTiLl0Wq4NEm0anoggzLGNo03PcQABuYXCMwxT61StiX6uPCCCPOCDsOSvvxM7SGs8UKTjrEC0+fisnnlTgaykzRgg9SdSgqGtLzGp9VpcrwnC0WjqgcqwJDg7T708YV6WQI5oA8YCd4Pqd0DmFQUhxOMjlseX31RGKniN7ayVnczqmtUDAe433OsoK6nQdWcXnSSY9/RS0MOSZnuD3PRHYl35WNNyI052TMVS+GGj/HXqfuEAGNqgCA2Jv4dJQ4xBn7smVnSTKWHHsgfiHAkFeNEbJhuUoPRB2yk2JUDnRKLQ1UA6oMrjfzG/MlAVzbwVvmDe99d/NVWLsOR8IEIASJECP92RGQYXixNMTve3IIZhPFYCLTre3stL2SwvE8vj8o16k/RBrcZW+GypOhaYPWFP2dwvDhqQ14Wa+N0B2jZxYbTUgeZMLSYemGta3QQBHggExohhJXJe2lbiq06U9Tfmbey6f2jxHAyOa4y6q7EYkO3m09EFr2gxj2/wDTB39oNYXAfqLRYE8r6JlLuybWpGx6j5/RB5vTnFVd4I9gEnV+5U6tLRPW26Dvn4X4T4WW4cHVwNQ+L3F/7oLt/wBqBSpFjdTaZG3JQ512hbgsGymD3vhtaGzeQIhcwzrFPf8AmJc5xA3gE8uiDzLH8TzXqXizZ581Jh28ZLjuVLWw/wANjGAbepRWGoxDY8vNASynDBYH5qcUpt05qIgkgAQdfrKrc/zUUQWtcOM6dJQVfaTMIPwmXcdTrHTxQGGw8N2HP/WyhoNH5ie8dfqOaKrtgEjw5eqCDAOmuXG/AJ89AocwrOcdZvdLAv4WOdJkmBygJgbMu2keJ2QBBkpOjRTu5D6qBwugjnRTNI3KieNURRIjb0QduIgIRzST7oh75lQOQZ/MGy5UVe+u1vvyWmxb44mwJNwqKvTEoBqOD4nANkyQBy5Lo2V4BtGm1o11PiVS9lcuH/I6TA7s6LUUGwZ9kEea0W8NJh1fUaI8Lz7K3NK6x2Axb6+YFp0pSY9gfdbKs7hBJ2CDBdv8cGNdfTu+Z/hYPsth2/FBF43PorPt9j+OoKY1/MfG4AXnZfDS4EjTeLIKvOHf9TW5z62CZgMJ8QmXRTZBe4a8w1vU2R2Nyp9TF1wBABDnP2a3h1JQuJPGBTpiKTTtq4/5HxQFYvNDicQC7QGGg3gNVvlVMYnEyP8AjpCG9TzWUw7S0xHedYedl0bK8GMLhwI7xFzvJ1QDv4XPJNosD0HzRXCOK2vhrKBoiST1kqfNMc3D03VHETEMbuTGwQD51j20Ba77QB+6xj2F5dVdBJKY/Evquc6C4m46fwpaGHq72357ckCa3T70tsn1q4+HpcTui35ZYcTyfldeY+k1lJ0AdN0Ffl9Jj2hu9yRsfBD42d7D9k/KQRxOnaJ9ypKTPi1Bym/gEAgw/C2TvpzUIG6tM0f+nlpGm8qtegYQCF4G9PmlxlPYAQg7Rxa3umueITZmVG5u6CtzOJJ0tqqWq7iNxJPlqrjM2ydYlA4PDcVZjduIXjYXKDb5Tgi2kxo2F9NUdHCL6oN1J2x8k3E4kMplztkEPZfCNOKxNbcwz0ElHdp8Z8Ol/wCR9lL2ZoFtEOOr+8fNZL8RMyiR/iI8z+6DA4t/9RiHnrA0NhaLrTt/tUwG6g6xubQFm8neGkGJnre61FGoC9gcLD+4f/yJA8JhBWdp61Sm34AmX96o6IL3f4z/AItsFX0WhreHeJV5ic/qVpDqDROh1MdOuiqsbhoaOEEGNP8AInqgd2dyw1sQHW4Kd/PZa7MySYnw18z4qfIMqFDDNt3z3nHqUPmDw0S49Sgp8difhMkmANNJM7LI5hjn4h5c6Y0A2AROcY013mPyiwhNw2DEXmNDHzQT5e9lMS53SPop62Nv3AYI1iPVRCiOGWi46BI0eIXcgfQl35jw+/h5pZpScGm8wLz1TDWDbE3lQ43Ghwd4a+SAKlTIbIKu8johoJcRcEmQqVzyWt1mw/lWeNxJZTDBvr0QVeKqkucRufv5oUgkE7KemziPJeYmoNGgQLfyeZQC8P8ApNBTjqnBoQdicYJKhc6QpKsygnPI16/ZQCZsbjlC9yZ5NRzonhbr1I+ibiKLnva1tyr6jhqdEBgaXPjvRYT4oCcPVc4DYoPtc7hptaNXGEXWzNrBdhbH2FQYzGur4qg2DHGLHeLn5IOg8Xw6Qn9LfkFxXthjvivA5kuIXVe1mO+HQdGpsuMvqfGrSdJhATlGELiIHXeJ8Vc1KZiq4chTFjueI+wCtMCKdNsgARcleYSqxtNjnXc4l8eJgewQMwuAc9rOINp06cm2rnHVxnpsm5BSFfFFwgsp+kjRVeeZk+qeAGAdmn0C2XZnLG4ahG7u8fHkgMzTEgNMmNz5LmXaPOPiuLGnuA+un8q17Z52S402eBPzCybbzbXX9v3QSYZokASbz0Cs8Q/u2ga/6CDw0AwpcbUA++f+kEuCqE9376p9R/CDH1Hl1VdTxLgTHn6QoX4nqbBBPRlxv6qLEAXE6KI4y3soaj5BHpZAVllYfEB/xF56DVLE4jjeYidh9FX02kd0C7la4Wi2nBdd3hoeiB3wDTYQZDt/HWPvkquqCCSr7HY0PEjSLjSDpdUuMPPdAO10pwK8a1PgblB2B1TnqgK9SSOX7qOtVlxgn7KZTBuDudEGi7OYPv8AxHDugWPM9FcPqAmwsoqYEAbRoES4iLCAEGaz6szjAOsylgagfi6AEEAOeeekJ+MwfxiSbAWCF7NYLhxdRxcSKdP0J2QN/EHHgAgfpB8ibBYLJ8KYnXi84Wg7YVPiGZPfdxeQsNNlBkmGIFvb6ID/AIHcayJ4rdVDnVI04I6NvESdOE9IVjVeWv6MaXH0j91HUoNNMuN3cM6zB000QVvZjLhXxHE4SKdybQTFleds87FBnAw/3CLDlzJT8tDcDhQ50cb7gaSTp5LA4txql9R0knTxnbogA1uZJ5+/qnB0XiZ5ffJHUaQaL2G43vptsm1SXACAJMCw0nmgB4jedImFG5ziJGk+kotlGQ6NOfgoqlMMgjlBH7nqgGd3TG/3NkLUd1RmIfPyQLxBPyQL4kBKTtumUr6qajIMxPJBY06AYBN3RYG4CHe9xPUfNNbiHO2CtcAHtuabTPX0QVjcQWE21EffVQYmtIaANBc7ko3M6zSZ4CJ8vmq17DqEDgZXtk0NKeKZKDp/BDrc7K8ybAGpUkiWjfqgGYeXTvtK2mEpFjA1tuZ5lBNwtpjbog8wrS0noiP6Q6kyVWZrUhoG5OiAAh4py0+JKZlTHMw9R5/NVeQCNxIAXmLxZI4ALv7o87LVZdlLXBod+SmA2NAXbkoOVY3DmpiDuG90AdOULR5JlDyLU3eYj5robcuZcMYwDnAHyT6VMMmTJQc9ZlxBqBw4XuPCOLduwnlKGblILwD+UXd0DdZ810XMKbajYgdHbhYrOstdTpObc8R/NJ0uTMIMf2nzD4tQm0Ns3kAOnks40unUn7laHE5W4yBeTykmOXNV2Jyqs2/wnjxEEoAqroBJ/wB+yaK82OhHL0RbMmqviQAOp9U85GdS4AA6CfaUAlBsEiQ20n6dUFiXsMw7ewAubc9FbVMrDRfinTWOt0KcBygct/GUFM8iLA+MleMoF35hA6fOVaf/AB1xcgXv15aqwwGWS69ggraeVgtuTJjQBOqZaGmznAkRM/dkXjaoY8D711UldzX0dLi8jrzQVlXAPZeA9uhNvH9lDTPEe4Sz/t1UuBzHgkO0nqoceBxB7CIjwjoggxFQmQ/X72UAhG1IdDhE72QzmCdUDGp2icKY5pzGTv8AJB3qlkbgQe6rsNIGgXiSCOrWdylZzOapmeGQBOoSSQV2Tu+JiGyILZdHyXSqDOFgHP5nVepIJ54W+CGpUuPvHQ6BJJAnNGwQeJo8QggdEkkFVh8O2nV4w24VxmeCbXpTG0j6JJIMliMqAEiyqq+GaDcJJIIqmGZBHDKzGZYfgcS0x6pJIB8PmMw0i/PqN1JUrgAlonx+/FJJBnsXUAf3p8vZF4CqHMvNtuYSSQAVWAnu+X7KFhLT+3okkglpHuzOmygq07pJIGgJpckkg//Z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957637"/>
            <a:ext cx="3119698" cy="3847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762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88640"/>
            <a:ext cx="8280920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Question 3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925815"/>
            <a:ext cx="8280920" cy="569386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Terence Tao carried out research with Ben Green a British mathematician. What does their “Green-Tao theorem” examine?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</a:rPr>
              <a:t>A)</a:t>
            </a:r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omic Sans MS" panose="030F0702030302020204" pitchFamily="66" charset="0"/>
              </a:rPr>
              <a:t>Sequences of </a:t>
            </a:r>
            <a:r>
              <a:rPr lang="en-GB" sz="2800" b="1" dirty="0" smtClean="0">
                <a:latin typeface="Comic Sans MS" panose="030F0702030302020204" pitchFamily="66" charset="0"/>
              </a:rPr>
              <a:t>cube</a:t>
            </a:r>
            <a:r>
              <a:rPr lang="en-GB" sz="2800" dirty="0" smtClean="0">
                <a:latin typeface="Comic Sans MS" panose="030F0702030302020204" pitchFamily="66" charset="0"/>
              </a:rPr>
              <a:t> numbers</a:t>
            </a:r>
            <a:br>
              <a:rPr lang="en-GB" sz="2800" dirty="0" smtClean="0">
                <a:latin typeface="Comic Sans MS" panose="030F0702030302020204" pitchFamily="66" charset="0"/>
              </a:rPr>
            </a:br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pPr marL="514350" indent="-514350">
              <a:buAutoNum type="alphaUcParenR" startAt="2"/>
            </a:pPr>
            <a:r>
              <a:rPr lang="en-GB" sz="2800" dirty="0" smtClean="0">
                <a:latin typeface="Comic Sans MS" panose="030F0702030302020204" pitchFamily="66" charset="0"/>
              </a:rPr>
              <a:t>Sequences of </a:t>
            </a:r>
            <a:r>
              <a:rPr lang="en-GB" sz="2800" b="1" dirty="0" smtClean="0">
                <a:latin typeface="Comic Sans MS" panose="030F0702030302020204" pitchFamily="66" charset="0"/>
              </a:rPr>
              <a:t>triangle</a:t>
            </a:r>
            <a:r>
              <a:rPr lang="en-GB" sz="2800" dirty="0" smtClean="0">
                <a:latin typeface="Comic Sans MS" panose="030F0702030302020204" pitchFamily="66" charset="0"/>
              </a:rPr>
              <a:t> numbers</a:t>
            </a:r>
            <a:r>
              <a:rPr lang="en-GB" sz="2800" dirty="0">
                <a:latin typeface="Comic Sans MS" panose="030F0702030302020204" pitchFamily="66" charset="0"/>
              </a:rPr>
              <a:t/>
            </a:r>
            <a:br>
              <a:rPr lang="en-GB" sz="2800" dirty="0">
                <a:latin typeface="Comic Sans MS" panose="030F0702030302020204" pitchFamily="66" charset="0"/>
              </a:rPr>
            </a:br>
            <a:endParaRPr lang="en-GB" sz="2800" dirty="0" smtClean="0">
              <a:latin typeface="Comic Sans MS" panose="030F0702030302020204" pitchFamily="66" charset="0"/>
            </a:endParaRPr>
          </a:p>
          <a:p>
            <a:pPr marL="514350" indent="-514350">
              <a:buAutoNum type="alphaUcParenR" startAt="2"/>
            </a:pPr>
            <a:endParaRPr lang="en-GB" sz="1400" dirty="0" smtClean="0">
              <a:latin typeface="Comic Sans MS" panose="030F0702030302020204" pitchFamily="66" charset="0"/>
            </a:endParaRPr>
          </a:p>
          <a:p>
            <a:pPr marL="514350" indent="-514350">
              <a:buAutoNum type="alphaUcParenR" startAt="2"/>
            </a:pPr>
            <a:r>
              <a:rPr lang="en-GB" sz="2800" dirty="0" smtClean="0">
                <a:latin typeface="Comic Sans MS" panose="030F0702030302020204" pitchFamily="66" charset="0"/>
              </a:rPr>
              <a:t>Sequences of </a:t>
            </a:r>
            <a:r>
              <a:rPr lang="en-GB" sz="2800" b="1" dirty="0" smtClean="0">
                <a:latin typeface="Comic Sans MS" panose="030F0702030302020204" pitchFamily="66" charset="0"/>
              </a:rPr>
              <a:t>square</a:t>
            </a:r>
            <a:r>
              <a:rPr lang="en-GB" sz="2800" dirty="0" smtClean="0">
                <a:latin typeface="Comic Sans MS" panose="030F0702030302020204" pitchFamily="66" charset="0"/>
              </a:rPr>
              <a:t> numbers</a:t>
            </a:r>
            <a:br>
              <a:rPr lang="en-GB" sz="2800" dirty="0" smtClean="0">
                <a:latin typeface="Comic Sans MS" panose="030F0702030302020204" pitchFamily="66" charset="0"/>
              </a:rPr>
            </a:br>
            <a:endParaRPr lang="en-GB" sz="2800" dirty="0" smtClean="0">
              <a:latin typeface="Comic Sans MS" panose="030F0702030302020204" pitchFamily="66" charset="0"/>
            </a:endParaRPr>
          </a:p>
          <a:p>
            <a:pPr marL="514350" indent="-514350">
              <a:buAutoNum type="alphaUcParenR" startAt="2"/>
            </a:pPr>
            <a:endParaRPr lang="en-GB" sz="1400" dirty="0" smtClean="0">
              <a:latin typeface="Comic Sans MS" panose="030F0702030302020204" pitchFamily="66" charset="0"/>
            </a:endParaRPr>
          </a:p>
          <a:p>
            <a:pPr marL="514350" indent="-514350">
              <a:buAutoNum type="alphaUcParenR" startAt="2"/>
            </a:pPr>
            <a:r>
              <a:rPr lang="en-GB" sz="2800" dirty="0" smtClean="0">
                <a:latin typeface="Comic Sans MS" panose="030F0702030302020204" pitchFamily="66" charset="0"/>
              </a:rPr>
              <a:t>Sequences of </a:t>
            </a:r>
            <a:r>
              <a:rPr lang="en-GB" sz="2800" b="1" dirty="0" smtClean="0">
                <a:latin typeface="Comic Sans MS" panose="030F0702030302020204" pitchFamily="66" charset="0"/>
              </a:rPr>
              <a:t>prime</a:t>
            </a:r>
            <a:r>
              <a:rPr lang="en-GB" sz="2800" dirty="0" smtClean="0">
                <a:latin typeface="Comic Sans MS" panose="030F0702030302020204" pitchFamily="66" charset="0"/>
              </a:rPr>
              <a:t> numbers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85" y="2780928"/>
            <a:ext cx="2373875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7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88640"/>
            <a:ext cx="8280920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Question 4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3157" y="1052736"/>
            <a:ext cx="5040560" cy="489364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In 2012 Tao </a:t>
            </a:r>
            <a:r>
              <a:rPr lang="en-GB" sz="2400" dirty="0" smtClean="0">
                <a:latin typeface="Comic Sans MS" panose="030F0702030302020204" pitchFamily="66" charset="0"/>
              </a:rPr>
              <a:t>proved </a:t>
            </a:r>
            <a:r>
              <a:rPr lang="en-GB" sz="2400" dirty="0">
                <a:latin typeface="Comic Sans MS" panose="030F0702030302020204" pitchFamily="66" charset="0"/>
              </a:rPr>
              <a:t>that every odd integer greater than 1 is the sum of at most five primes</a:t>
            </a:r>
            <a:r>
              <a:rPr lang="en-GB" sz="2400" dirty="0" smtClean="0">
                <a:latin typeface="Comic Sans MS" panose="030F0702030302020204" pitchFamily="66" charset="0"/>
              </a:rPr>
              <a:t>.</a:t>
            </a: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Which of these is an example of this theory?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marL="514350" indent="-514350">
              <a:buAutoNum type="alphaUcParenR"/>
            </a:pPr>
            <a:r>
              <a:rPr lang="en-GB" sz="2400" dirty="0" smtClean="0">
                <a:latin typeface="Comic Sans MS" panose="030F0702030302020204" pitchFamily="66" charset="0"/>
              </a:rPr>
              <a:t>16 = 1 + 2 + 3 + 5 + 5</a:t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 smtClean="0">
              <a:latin typeface="Comic Sans MS" panose="030F0702030302020204" pitchFamily="66" charset="0"/>
            </a:endParaRPr>
          </a:p>
          <a:p>
            <a:pPr marL="514350" indent="-514350">
              <a:buAutoNum type="alphaUcParenR"/>
            </a:pPr>
            <a:r>
              <a:rPr lang="en-GB" sz="2400" dirty="0" smtClean="0">
                <a:latin typeface="Comic Sans MS" panose="030F0702030302020204" pitchFamily="66" charset="0"/>
              </a:rPr>
              <a:t>15 = 2 + 3 + 4 + 6</a:t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 smtClean="0">
              <a:latin typeface="Comic Sans MS" panose="030F0702030302020204" pitchFamily="66" charset="0"/>
            </a:endParaRPr>
          </a:p>
          <a:p>
            <a:pPr marL="514350" indent="-514350">
              <a:buAutoNum type="alphaUcParenR"/>
            </a:pPr>
            <a:r>
              <a:rPr lang="en-GB" sz="2400" dirty="0" smtClean="0">
                <a:latin typeface="Comic Sans MS" panose="030F0702030302020204" pitchFamily="66" charset="0"/>
              </a:rPr>
              <a:t>17 = 2 + 3 + 5 + 7</a:t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 smtClean="0">
              <a:latin typeface="Comic Sans MS" panose="030F0702030302020204" pitchFamily="66" charset="0"/>
            </a:endParaRPr>
          </a:p>
          <a:p>
            <a:pPr marL="514350" indent="-514350">
              <a:buAutoNum type="alphaUcParenR"/>
            </a:pPr>
            <a:r>
              <a:rPr lang="en-GB" sz="2400" dirty="0" smtClean="0">
                <a:latin typeface="Comic Sans MS" panose="030F0702030302020204" pitchFamily="66" charset="0"/>
              </a:rPr>
              <a:t>3.5 = 1.5 + 2</a:t>
            </a:r>
          </a:p>
        </p:txBody>
      </p:sp>
      <p:pic>
        <p:nvPicPr>
          <p:cNvPr id="3074" name="Picture 2" descr="https://encrypted-tbn0.gstatic.com/images?q=tbn:ANd9GcRS0PdaheBnwvLx9o2Vb5glHTRIGMyKaXxDCIRCMXGoRYJB55pG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627351"/>
            <a:ext cx="3295808" cy="3601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240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158491"/>
            <a:ext cx="8280920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Answers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692696"/>
            <a:ext cx="8280920" cy="600164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en-GB" sz="2800" dirty="0" smtClean="0">
                <a:latin typeface="Comic Sans MS" panose="030F0702030302020204" pitchFamily="66" charset="0"/>
              </a:rPr>
              <a:t>C – Terence Tao.</a:t>
            </a:r>
            <a:r>
              <a:rPr lang="en-GB" sz="2800" dirty="0">
                <a:latin typeface="Comic Sans MS" panose="030F0702030302020204" pitchFamily="66" charset="0"/>
              </a:rPr>
              <a:t/>
            </a:r>
            <a:br>
              <a:rPr lang="en-GB" sz="2800" dirty="0">
                <a:latin typeface="Comic Sans MS" panose="030F0702030302020204" pitchFamily="66" charset="0"/>
              </a:rPr>
            </a:br>
            <a:r>
              <a:rPr lang="en-GB" sz="2800" dirty="0" smtClean="0">
                <a:latin typeface="Comic Sans MS" panose="030F0702030302020204" pitchFamily="66" charset="0"/>
              </a:rPr>
              <a:t/>
            </a:r>
            <a:br>
              <a:rPr lang="en-GB" sz="2800" dirty="0" smtClean="0">
                <a:latin typeface="Comic Sans MS" panose="030F0702030302020204" pitchFamily="66" charset="0"/>
              </a:rPr>
            </a:br>
            <a:r>
              <a:rPr lang="en-GB" sz="2800" dirty="0" smtClean="0">
                <a:latin typeface="Comic Sans MS" panose="030F0702030302020204" pitchFamily="66" charset="0"/>
              </a:rPr>
              <a:t>Did you recognise any of the others?</a:t>
            </a:r>
            <a:r>
              <a:rPr lang="en-GB" sz="2000" dirty="0" smtClean="0">
                <a:latin typeface="Comic Sans MS" panose="030F0702030302020204" pitchFamily="66" charset="0"/>
              </a:rPr>
              <a:t/>
            </a:r>
            <a:br>
              <a:rPr lang="en-GB" sz="2000" dirty="0" smtClean="0">
                <a:latin typeface="Comic Sans MS" panose="030F0702030302020204" pitchFamily="66" charset="0"/>
              </a:rPr>
            </a:br>
            <a:r>
              <a:rPr lang="en-GB" sz="2000" dirty="0" smtClean="0">
                <a:latin typeface="Comic Sans MS" panose="030F0702030302020204" pitchFamily="66" charset="0"/>
              </a:rPr>
              <a:t/>
            </a:r>
            <a:br>
              <a:rPr lang="en-GB" sz="2000" dirty="0" smtClean="0">
                <a:latin typeface="Comic Sans MS" panose="030F0702030302020204" pitchFamily="66" charset="0"/>
              </a:rPr>
            </a:br>
            <a:r>
              <a:rPr lang="en-GB" sz="2000" dirty="0" smtClean="0">
                <a:latin typeface="Comic Sans MS" panose="030F0702030302020204" pitchFamily="66" charset="0"/>
              </a:rPr>
              <a:t/>
            </a:r>
            <a:br>
              <a:rPr lang="en-GB" sz="2000" dirty="0" smtClean="0">
                <a:latin typeface="Comic Sans MS" panose="030F0702030302020204" pitchFamily="66" charset="0"/>
              </a:rPr>
            </a:br>
            <a:r>
              <a:rPr lang="en-GB" sz="2000" dirty="0" smtClean="0">
                <a:latin typeface="Comic Sans MS" panose="030F0702030302020204" pitchFamily="66" charset="0"/>
              </a:rPr>
              <a:t/>
            </a:r>
            <a:br>
              <a:rPr lang="en-GB" sz="2000" dirty="0" smtClean="0">
                <a:latin typeface="Comic Sans MS" panose="030F0702030302020204" pitchFamily="66" charset="0"/>
              </a:rPr>
            </a:br>
            <a:r>
              <a:rPr lang="en-GB" sz="2000" dirty="0" smtClean="0">
                <a:latin typeface="Comic Sans MS" panose="030F0702030302020204" pitchFamily="66" charset="0"/>
              </a:rPr>
              <a:t/>
            </a:r>
            <a:br>
              <a:rPr lang="en-GB" sz="2000" dirty="0" smtClean="0">
                <a:latin typeface="Comic Sans MS" panose="030F0702030302020204" pitchFamily="66" charset="0"/>
              </a:rPr>
            </a:br>
            <a:r>
              <a:rPr lang="en-GB" sz="2000" dirty="0" smtClean="0">
                <a:latin typeface="Comic Sans MS" panose="030F0702030302020204" pitchFamily="66" charset="0"/>
              </a:rPr>
              <a:t/>
            </a:r>
            <a:br>
              <a:rPr lang="en-GB" sz="2000" dirty="0" smtClean="0">
                <a:latin typeface="Comic Sans MS" panose="030F0702030302020204" pitchFamily="66" charset="0"/>
              </a:rPr>
            </a:br>
            <a:r>
              <a:rPr lang="en-GB" sz="2000" dirty="0" smtClean="0">
                <a:latin typeface="Comic Sans MS" panose="030F0702030302020204" pitchFamily="66" charset="0"/>
              </a:rPr>
              <a:t/>
            </a:r>
            <a:br>
              <a:rPr lang="en-GB" sz="2000" dirty="0" smtClean="0">
                <a:latin typeface="Comic Sans MS" panose="030F0702030302020204" pitchFamily="66" charset="0"/>
              </a:rPr>
            </a:br>
            <a:r>
              <a:rPr lang="en-GB" sz="2000" dirty="0" smtClean="0">
                <a:latin typeface="Comic Sans MS" panose="030F0702030302020204" pitchFamily="66" charset="0"/>
              </a:rPr>
              <a:t/>
            </a:r>
            <a:br>
              <a:rPr lang="en-GB" sz="2000" dirty="0" smtClean="0">
                <a:latin typeface="Comic Sans MS" panose="030F0702030302020204" pitchFamily="66" charset="0"/>
              </a:rPr>
            </a:br>
            <a:r>
              <a:rPr lang="en-GB" sz="2000" dirty="0">
                <a:latin typeface="Comic Sans MS" panose="030F0702030302020204" pitchFamily="66" charset="0"/>
              </a:rPr>
              <a:t/>
            </a:r>
            <a:br>
              <a:rPr lang="en-GB" sz="2000" dirty="0">
                <a:latin typeface="Comic Sans MS" panose="030F0702030302020204" pitchFamily="66" charset="0"/>
              </a:rPr>
            </a:br>
            <a:r>
              <a:rPr lang="en-GB" sz="2000" dirty="0" smtClean="0">
                <a:latin typeface="Comic Sans MS" panose="030F0702030302020204" pitchFamily="66" charset="0"/>
              </a:rPr>
              <a:t/>
            </a:r>
            <a:br>
              <a:rPr lang="en-GB" sz="2000" dirty="0" smtClean="0">
                <a:latin typeface="Comic Sans MS" panose="030F0702030302020204" pitchFamily="66" charset="0"/>
              </a:rPr>
            </a:br>
            <a:endParaRPr lang="en-GB" sz="2000" dirty="0" smtClean="0"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endParaRPr lang="en-GB" sz="2000" dirty="0"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endParaRPr lang="en-GB" sz="2000" dirty="0" smtClean="0"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endParaRPr lang="en-GB" sz="2000" dirty="0"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endParaRPr lang="en-GB" sz="2000" dirty="0" smtClean="0"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endParaRPr lang="en-GB" sz="2000" dirty="0" smtClean="0">
              <a:latin typeface="Comic Sans MS" panose="030F0702030302020204" pitchFamily="66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11560" y="2348880"/>
            <a:ext cx="2592288" cy="3648601"/>
            <a:chOff x="611560" y="2348880"/>
            <a:chExt cx="2592288" cy="3648601"/>
          </a:xfrm>
        </p:grpSpPr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2348880"/>
              <a:ext cx="1807965" cy="2199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611560" y="4797152"/>
              <a:ext cx="2592288" cy="120032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latin typeface="Comic Sans MS" panose="030F0702030302020204" pitchFamily="66" charset="0"/>
                </a:rPr>
                <a:t>Shah </a:t>
              </a:r>
              <a:r>
                <a:rPr lang="en-GB" sz="2400" b="1" dirty="0" err="1">
                  <a:latin typeface="Comic Sans MS" panose="030F0702030302020204" pitchFamily="66" charset="0"/>
                </a:rPr>
                <a:t>Rukh</a:t>
              </a:r>
              <a:r>
                <a:rPr lang="en-GB" sz="2400" b="1" dirty="0">
                  <a:latin typeface="Comic Sans MS" panose="030F0702030302020204" pitchFamily="66" charset="0"/>
                </a:rPr>
                <a:t> </a:t>
              </a:r>
              <a:r>
                <a:rPr lang="en-GB" sz="2400" b="1" dirty="0" smtClean="0">
                  <a:latin typeface="Comic Sans MS" panose="030F0702030302020204" pitchFamily="66" charset="0"/>
                </a:rPr>
                <a:t>Khan</a:t>
              </a:r>
            </a:p>
            <a:p>
              <a:pPr algn="ctr"/>
              <a:r>
                <a:rPr lang="en-GB" sz="2400" dirty="0" smtClean="0">
                  <a:latin typeface="Comic Sans MS" panose="030F0702030302020204" pitchFamily="66" charset="0"/>
                </a:rPr>
                <a:t>Bollywood superstar</a:t>
              </a:r>
              <a:endParaRPr lang="en-GB" sz="24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486341" y="2346505"/>
            <a:ext cx="2655912" cy="3650975"/>
            <a:chOff x="3486341" y="2346505"/>
            <a:chExt cx="2655912" cy="3650975"/>
          </a:xfrm>
        </p:grpSpPr>
        <p:pic>
          <p:nvPicPr>
            <p:cNvPr id="12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928" y="2346505"/>
              <a:ext cx="1780738" cy="2181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xtBox 14"/>
            <p:cNvSpPr txBox="1"/>
            <p:nvPr/>
          </p:nvSpPr>
          <p:spPr>
            <a:xfrm>
              <a:off x="3486341" y="4797151"/>
              <a:ext cx="2655912" cy="120032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 smtClean="0">
                  <a:latin typeface="Comic Sans MS" panose="030F0702030302020204" pitchFamily="66" charset="0"/>
                </a:rPr>
                <a:t>Michael </a:t>
              </a:r>
              <a:r>
                <a:rPr lang="en-GB" sz="2400" b="1" dirty="0" err="1" smtClean="0">
                  <a:latin typeface="Comic Sans MS" panose="030F0702030302020204" pitchFamily="66" charset="0"/>
                </a:rPr>
                <a:t>Caines</a:t>
              </a:r>
              <a:endParaRPr lang="en-GB" sz="2400" b="1" dirty="0" smtClean="0">
                <a:latin typeface="Comic Sans MS" panose="030F0702030302020204" pitchFamily="66" charset="0"/>
              </a:endParaRPr>
            </a:p>
            <a:p>
              <a:pPr algn="ctr"/>
              <a:r>
                <a:rPr lang="en-GB" sz="2400" dirty="0" smtClean="0">
                  <a:latin typeface="Comic Sans MS" panose="030F0702030302020204" pitchFamily="66" charset="0"/>
                </a:rPr>
                <a:t>2-star British </a:t>
              </a:r>
              <a:r>
                <a:rPr lang="en-GB" sz="2400" dirty="0" err="1" smtClean="0">
                  <a:latin typeface="Comic Sans MS" panose="030F0702030302020204" pitchFamily="66" charset="0"/>
                </a:rPr>
                <a:t>Mitchellin</a:t>
              </a:r>
              <a:r>
                <a:rPr lang="en-GB" sz="2400" dirty="0" smtClean="0">
                  <a:latin typeface="Comic Sans MS" panose="030F0702030302020204" pitchFamily="66" charset="0"/>
                </a:rPr>
                <a:t> chef</a:t>
              </a:r>
              <a:endParaRPr lang="en-GB" sz="24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225295" y="2342879"/>
            <a:ext cx="2345107" cy="4023933"/>
            <a:chOff x="6225295" y="2342879"/>
            <a:chExt cx="2345107" cy="4023933"/>
          </a:xfrm>
        </p:grpSpPr>
        <p:pic>
          <p:nvPicPr>
            <p:cNvPr id="13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8224" y="2342879"/>
              <a:ext cx="1619250" cy="2181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6225295" y="4797152"/>
              <a:ext cx="2345107" cy="15696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 smtClean="0">
                  <a:latin typeface="Comic Sans MS" panose="030F0702030302020204" pitchFamily="66" charset="0"/>
                </a:rPr>
                <a:t>Yuen Biao</a:t>
              </a:r>
            </a:p>
            <a:p>
              <a:pPr algn="ctr"/>
              <a:r>
                <a:rPr lang="en-GB" sz="2400" dirty="0" smtClean="0">
                  <a:latin typeface="Comic Sans MS" panose="030F0702030302020204" pitchFamily="66" charset="0"/>
                </a:rPr>
                <a:t>Hong-Kong martial arts movie star</a:t>
              </a:r>
              <a:endParaRPr lang="en-GB" sz="2400" dirty="0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298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158491"/>
            <a:ext cx="8280920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Answers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692696"/>
            <a:ext cx="8280920" cy="600164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en-GB" sz="2000" dirty="0" smtClean="0">
                <a:latin typeface="Comic Sans MS" panose="030F0702030302020204" pitchFamily="66" charset="0"/>
              </a:rPr>
              <a:t>B – Terence Tao was born </a:t>
            </a:r>
            <a:r>
              <a:rPr lang="en-GB" sz="2000" dirty="0">
                <a:latin typeface="Comic Sans MS" panose="030F0702030302020204" pitchFamily="66" charset="0"/>
              </a:rPr>
              <a:t>in Australia in 1975. </a:t>
            </a:r>
            <a:r>
              <a:rPr lang="en-GB" sz="2000" dirty="0" smtClean="0">
                <a:latin typeface="Comic Sans MS" panose="030F0702030302020204" pitchFamily="66" charset="0"/>
              </a:rPr>
              <a:t>He was a child prodigy. His </a:t>
            </a:r>
            <a:r>
              <a:rPr lang="en-GB" sz="2000" dirty="0">
                <a:latin typeface="Comic Sans MS" panose="030F0702030302020204" pitchFamily="66" charset="0"/>
              </a:rPr>
              <a:t>father told the press that at the age of two, during a family gathering, Tao attempted to teach a 5-year-old child </a:t>
            </a:r>
            <a:r>
              <a:rPr lang="en-GB" sz="2000" dirty="0" smtClean="0">
                <a:latin typeface="Comic Sans MS" panose="030F0702030302020204" pitchFamily="66" charset="0"/>
              </a:rPr>
              <a:t>arithmetic. By the age of nine he was already attending University lectures.</a:t>
            </a:r>
            <a:br>
              <a:rPr lang="en-GB" sz="2000" dirty="0" smtClean="0">
                <a:latin typeface="Comic Sans MS" panose="030F0702030302020204" pitchFamily="66" charset="0"/>
              </a:rPr>
            </a:br>
            <a:endParaRPr lang="en-GB" sz="2000" dirty="0" smtClean="0">
              <a:latin typeface="Comic Sans MS" panose="030F0702030302020204" pitchFamily="66" charset="0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en-GB" sz="2000" dirty="0" smtClean="0">
                <a:latin typeface="Comic Sans MS" panose="030F0702030302020204" pitchFamily="66" charset="0"/>
              </a:rPr>
              <a:t>D – The Green-Tao theorem examines progressions of prime numbers – that is numbers with exactly two factors. Their research resulted in Tao being awarded one of his many medals – the Australian Mathematical Society medal of 2004.</a:t>
            </a:r>
            <a:br>
              <a:rPr lang="en-GB" sz="2000" dirty="0" smtClean="0">
                <a:latin typeface="Comic Sans MS" panose="030F0702030302020204" pitchFamily="66" charset="0"/>
              </a:rPr>
            </a:br>
            <a:endParaRPr lang="en-GB" sz="2000" dirty="0" smtClean="0">
              <a:latin typeface="Comic Sans MS" panose="030F0702030302020204" pitchFamily="66" charset="0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en-GB" sz="2000" dirty="0" smtClean="0">
                <a:latin typeface="Comic Sans MS" panose="030F0702030302020204" pitchFamily="66" charset="0"/>
              </a:rPr>
              <a:t>C – The theorem </a:t>
            </a:r>
            <a:r>
              <a:rPr lang="en-GB" sz="2000" dirty="0">
                <a:latin typeface="Comic Sans MS" panose="030F0702030302020204" pitchFamily="66" charset="0"/>
              </a:rPr>
              <a:t>states that every </a:t>
            </a:r>
            <a:r>
              <a:rPr lang="en-GB" sz="2000" dirty="0">
                <a:solidFill>
                  <a:schemeClr val="tx2"/>
                </a:solidFill>
                <a:latin typeface="Comic Sans MS" panose="030F0702030302020204" pitchFamily="66" charset="0"/>
              </a:rPr>
              <a:t>odd integer </a:t>
            </a:r>
            <a:r>
              <a:rPr lang="en-GB" sz="2000" dirty="0">
                <a:latin typeface="Comic Sans MS" panose="030F0702030302020204" pitchFamily="66" charset="0"/>
              </a:rPr>
              <a:t>greater than 1 is the sum of at most five </a:t>
            </a:r>
            <a:r>
              <a:rPr lang="en-GB" sz="2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primes</a:t>
            </a:r>
            <a:r>
              <a:rPr lang="en-GB" sz="2000" dirty="0" smtClean="0">
                <a:latin typeface="Comic Sans MS" panose="030F0702030302020204" pitchFamily="66" charset="0"/>
              </a:rPr>
              <a:t>. </a:t>
            </a:r>
            <a:br>
              <a:rPr lang="en-GB" sz="2000" dirty="0" smtClean="0">
                <a:latin typeface="Comic Sans MS" panose="030F0702030302020204" pitchFamily="66" charset="0"/>
              </a:rPr>
            </a:br>
            <a:r>
              <a:rPr lang="en-GB" sz="200" dirty="0" smtClean="0">
                <a:latin typeface="Comic Sans MS" panose="030F0702030302020204" pitchFamily="66" charset="0"/>
              </a:rPr>
              <a:t/>
            </a:r>
            <a:br>
              <a:rPr lang="en-GB" sz="200" dirty="0" smtClean="0">
                <a:latin typeface="Comic Sans MS" panose="030F0702030302020204" pitchFamily="66" charset="0"/>
              </a:rPr>
            </a:br>
            <a:r>
              <a:rPr lang="en-GB" sz="2000" dirty="0" smtClean="0">
                <a:latin typeface="Comic Sans MS" panose="030F0702030302020204" pitchFamily="66" charset="0"/>
              </a:rPr>
              <a:t>It can’t be the first example, since 16 is even. It can’t be the second example, since 4 and 6 are NOT prime numbers. It can’t be the last example, since 3.5 is NOT an integer. It must therefore be example C:</a:t>
            </a:r>
            <a:br>
              <a:rPr lang="en-GB" sz="2000" dirty="0" smtClean="0">
                <a:latin typeface="Comic Sans MS" panose="030F0702030302020204" pitchFamily="66" charset="0"/>
              </a:rPr>
            </a:br>
            <a:endParaRPr lang="en-GB" sz="2000" dirty="0" smtClean="0">
              <a:latin typeface="Comic Sans MS" panose="030F0702030302020204" pitchFamily="66" charset="0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en-GB" sz="200" dirty="0" smtClean="0">
                <a:latin typeface="Comic Sans MS" panose="030F0702030302020204" pitchFamily="66" charset="0"/>
              </a:rPr>
              <a:t/>
            </a:r>
            <a:br>
              <a:rPr lang="en-GB" sz="200" dirty="0" smtClean="0">
                <a:latin typeface="Comic Sans MS" panose="030F0702030302020204" pitchFamily="66" charset="0"/>
              </a:rPr>
            </a:br>
            <a:r>
              <a:rPr lang="en-GB" sz="2000" dirty="0" smtClean="0">
                <a:latin typeface="Comic Sans MS" panose="030F0702030302020204" pitchFamily="66" charset="0"/>
              </a:rPr>
              <a:t>17 = 2 + 3 + 5 + 7</a:t>
            </a:r>
          </a:p>
        </p:txBody>
      </p:sp>
    </p:spTree>
    <p:extLst>
      <p:ext uri="{BB962C8B-B14F-4D97-AF65-F5344CB8AC3E}">
        <p14:creationId xmlns:p14="http://schemas.microsoft.com/office/powerpoint/2010/main" val="392078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215</Words>
  <Application>Microsoft Office PowerPoint</Application>
  <PresentationFormat>On-screen Show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Howards</dc:creator>
  <cp:lastModifiedBy>Howards</cp:lastModifiedBy>
  <cp:revision>35</cp:revision>
  <dcterms:created xsi:type="dcterms:W3CDTF">2014-04-21T20:41:05Z</dcterms:created>
  <dcterms:modified xsi:type="dcterms:W3CDTF">2016-04-07T20:38:03Z</dcterms:modified>
</cp:coreProperties>
</file>