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2ED0-9B67-462D-8679-602DFA940026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09D-84E2-4636-A022-5966DC427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54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2ED0-9B67-462D-8679-602DFA940026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09D-84E2-4636-A022-5966DC427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5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2ED0-9B67-462D-8679-602DFA940026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09D-84E2-4636-A022-5966DC427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97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2ED0-9B67-462D-8679-602DFA940026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09D-84E2-4636-A022-5966DC427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05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2ED0-9B67-462D-8679-602DFA940026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09D-84E2-4636-A022-5966DC427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0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2ED0-9B67-462D-8679-602DFA940026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09D-84E2-4636-A022-5966DC427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8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2ED0-9B67-462D-8679-602DFA940026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09D-84E2-4636-A022-5966DC427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14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2ED0-9B67-462D-8679-602DFA940026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09D-84E2-4636-A022-5966DC427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96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2ED0-9B67-462D-8679-602DFA940026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09D-84E2-4636-A022-5966DC427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2ED0-9B67-462D-8679-602DFA940026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09D-84E2-4636-A022-5966DC427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2ED0-9B67-462D-8679-602DFA940026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F809D-84E2-4636-A022-5966DC427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84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B2ED0-9B67-462D-8679-602DFA940026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F809D-84E2-4636-A022-5966DC427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69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www.kidsmathgamesonline.com/logic/tictacto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16632"/>
            <a:ext cx="8784976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Strategy Games – Noughts and Crosses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793998"/>
            <a:ext cx="2952328" cy="3539430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Versions of noughts and crosses are played across the word.</a:t>
            </a:r>
          </a:p>
          <a:p>
            <a:pPr algn="ctr"/>
            <a:r>
              <a:rPr lang="en-GB" sz="800" dirty="0">
                <a:latin typeface="Comic Sans MS" panose="030F0702030302020204" pitchFamily="66" charset="0"/>
              </a:rPr>
              <a:t/>
            </a:r>
            <a:br>
              <a:rPr lang="en-GB" sz="800" dirty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This picture shows children in Pakistan playing a version called “</a:t>
            </a:r>
            <a:r>
              <a:rPr lang="en-GB" sz="2400" dirty="0" err="1" smtClean="0">
                <a:latin typeface="Comic Sans MS" panose="030F0702030302020204" pitchFamily="66" charset="0"/>
              </a:rPr>
              <a:t>adda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kadda</a:t>
            </a:r>
            <a:r>
              <a:rPr lang="en-GB" sz="2400" dirty="0" smtClean="0">
                <a:latin typeface="Comic Sans MS" panose="030F0702030302020204" pitchFamily="66" charset="0"/>
              </a:rPr>
              <a:t>.”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4725144"/>
            <a:ext cx="2952328" cy="1938992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But did you know that there are strategies you can use so that you </a:t>
            </a:r>
            <a:r>
              <a:rPr lang="en-GB" sz="2400" b="1" dirty="0" smtClean="0">
                <a:latin typeface="Comic Sans MS" panose="030F0702030302020204" pitchFamily="66" charset="0"/>
              </a:rPr>
              <a:t>never</a:t>
            </a:r>
            <a:r>
              <a:rPr lang="en-GB" sz="2400" dirty="0" smtClean="0">
                <a:latin typeface="Comic Sans MS" panose="030F0702030302020204" pitchFamily="66" charset="0"/>
              </a:rPr>
              <a:t> lose?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74472" y="793998"/>
            <a:ext cx="2952328" cy="3170099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In noughts and crosses players take it in turns to place a nought or a cross on the board. 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The first player to connect 3 in a straight line wins.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974472" y="4149080"/>
            <a:ext cx="2918008" cy="2515056"/>
            <a:chOff x="5974472" y="4149080"/>
            <a:chExt cx="2918008" cy="2515056"/>
          </a:xfrm>
        </p:grpSpPr>
        <p:sp>
          <p:nvSpPr>
            <p:cNvPr id="7" name="Rectangle 6"/>
            <p:cNvSpPr/>
            <p:nvPr/>
          </p:nvSpPr>
          <p:spPr>
            <a:xfrm>
              <a:off x="5974472" y="4149080"/>
              <a:ext cx="2918008" cy="2515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7020272" y="4333428"/>
              <a:ext cx="0" cy="213837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884368" y="4333428"/>
              <a:ext cx="0" cy="213837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156176" y="5085184"/>
              <a:ext cx="259228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154492" y="5705684"/>
              <a:ext cx="259228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332" y="5124758"/>
            <a:ext cx="542307" cy="5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467969"/>
            <a:ext cx="5143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4243" y="5104612"/>
            <a:ext cx="542307" cy="5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128802"/>
            <a:ext cx="5143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221" y="5826894"/>
            <a:ext cx="542307" cy="5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328" y="4506227"/>
            <a:ext cx="5143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322" y="4440203"/>
            <a:ext cx="542307" cy="5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826894"/>
            <a:ext cx="5143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8285559" y="4333428"/>
            <a:ext cx="0" cy="206334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86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16632"/>
            <a:ext cx="8784976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Strategy Games – Noughts and Crosses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077" y="1412776"/>
            <a:ext cx="4248472" cy="461665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If you go first…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6863" y="2780928"/>
            <a:ext cx="2918008" cy="2664296"/>
            <a:chOff x="6002870" y="4149080"/>
            <a:chExt cx="2918008" cy="2515056"/>
          </a:xfrm>
        </p:grpSpPr>
        <p:sp>
          <p:nvSpPr>
            <p:cNvPr id="8" name="Rectangle 7"/>
            <p:cNvSpPr/>
            <p:nvPr/>
          </p:nvSpPr>
          <p:spPr>
            <a:xfrm>
              <a:off x="6002870" y="4149080"/>
              <a:ext cx="2918008" cy="2515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7020272" y="4333428"/>
              <a:ext cx="0" cy="213837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884368" y="4333428"/>
              <a:ext cx="0" cy="213837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156176" y="5085184"/>
              <a:ext cx="259228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154492" y="5705684"/>
              <a:ext cx="259228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95077" y="2060848"/>
            <a:ext cx="4248472" cy="461665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Go in the centre square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077" y="836712"/>
            <a:ext cx="4248472" cy="461665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Here are some strategies.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159" y="3806739"/>
            <a:ext cx="542307" cy="5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37295" y="5589240"/>
            <a:ext cx="4248472" cy="1200329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If your opponent goes in a corner square, go in the corner opposite.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8960"/>
            <a:ext cx="5143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13" y="4671595"/>
            <a:ext cx="542307" cy="5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5580112" y="2801155"/>
            <a:ext cx="2918008" cy="2664296"/>
            <a:chOff x="5580112" y="2801155"/>
            <a:chExt cx="2918008" cy="2664296"/>
          </a:xfrm>
        </p:grpSpPr>
        <p:grpSp>
          <p:nvGrpSpPr>
            <p:cNvPr id="19" name="Group 18"/>
            <p:cNvGrpSpPr/>
            <p:nvPr/>
          </p:nvGrpSpPr>
          <p:grpSpPr>
            <a:xfrm>
              <a:off x="5580112" y="2801155"/>
              <a:ext cx="2918008" cy="2664296"/>
              <a:chOff x="5974472" y="4149080"/>
              <a:chExt cx="2918008" cy="2515056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5974472" y="4149080"/>
                <a:ext cx="2918008" cy="25150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7020272" y="4333428"/>
                <a:ext cx="0" cy="213837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7884368" y="4333428"/>
                <a:ext cx="0" cy="2138374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6156176" y="5085184"/>
                <a:ext cx="259228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6154492" y="5705684"/>
                <a:ext cx="2592288" cy="0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6806" y="3828135"/>
              <a:ext cx="542307" cy="5698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294" y="3068960"/>
            <a:ext cx="5143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496" y="3068960"/>
            <a:ext cx="542307" cy="5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" name="Group 28"/>
          <p:cNvGrpSpPr/>
          <p:nvPr/>
        </p:nvGrpSpPr>
        <p:grpSpPr>
          <a:xfrm>
            <a:off x="383015" y="3847766"/>
            <a:ext cx="2422584" cy="1237418"/>
            <a:chOff x="383015" y="3847766"/>
            <a:chExt cx="2422584" cy="1237418"/>
          </a:xfrm>
        </p:grpSpPr>
        <p:sp>
          <p:nvSpPr>
            <p:cNvPr id="3" name="Rectangle 2"/>
            <p:cNvSpPr/>
            <p:nvPr/>
          </p:nvSpPr>
          <p:spPr>
            <a:xfrm>
              <a:off x="383015" y="4565337"/>
              <a:ext cx="598880" cy="519847"/>
            </a:xfrm>
            <a:prstGeom prst="rect">
              <a:avLst/>
            </a:prstGeom>
            <a:noFill/>
            <a:ln w="381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206719" y="3847766"/>
              <a:ext cx="598880" cy="519847"/>
            </a:xfrm>
            <a:prstGeom prst="rect">
              <a:avLst/>
            </a:prstGeom>
            <a:noFill/>
            <a:ln w="381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128782" y="2979141"/>
            <a:ext cx="2248416" cy="2308324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Now you have two places you could go to win and only one that can be blocked.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62570" y="836712"/>
            <a:ext cx="4248472" cy="1200329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If your opponent goes in an edge square, go in one of the corners opposite.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81" y="3100910"/>
            <a:ext cx="5143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77417"/>
            <a:ext cx="542307" cy="5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068960"/>
            <a:ext cx="5143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1" y="3100910"/>
            <a:ext cx="542307" cy="5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9" name="Group 38"/>
          <p:cNvGrpSpPr/>
          <p:nvPr/>
        </p:nvGrpSpPr>
        <p:grpSpPr>
          <a:xfrm>
            <a:off x="5905401" y="3878170"/>
            <a:ext cx="2361823" cy="1207014"/>
            <a:chOff x="5905401" y="3878170"/>
            <a:chExt cx="2361823" cy="1207014"/>
          </a:xfrm>
        </p:grpSpPr>
        <p:sp>
          <p:nvSpPr>
            <p:cNvPr id="37" name="Rectangle 36"/>
            <p:cNvSpPr/>
            <p:nvPr/>
          </p:nvSpPr>
          <p:spPr>
            <a:xfrm>
              <a:off x="5905401" y="3878170"/>
              <a:ext cx="598880" cy="519847"/>
            </a:xfrm>
            <a:prstGeom prst="rect">
              <a:avLst/>
            </a:prstGeom>
            <a:noFill/>
            <a:ln w="381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668344" y="4565337"/>
              <a:ext cx="598880" cy="519847"/>
            </a:xfrm>
            <a:prstGeom prst="rect">
              <a:avLst/>
            </a:prstGeom>
            <a:noFill/>
            <a:ln w="381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4662570" y="5589240"/>
            <a:ext cx="4248472" cy="1200329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Again you have two places you could go to win and only one that can be blocked.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09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30" grpId="0" animBg="1"/>
      <p:bldP spid="31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16632"/>
            <a:ext cx="8784976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Strategy Games – Noughts and Crosses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077" y="1412776"/>
            <a:ext cx="4248472" cy="461665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If you go second…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74341" y="3940186"/>
            <a:ext cx="2918008" cy="2664296"/>
            <a:chOff x="6002870" y="4149080"/>
            <a:chExt cx="2918008" cy="2515056"/>
          </a:xfrm>
        </p:grpSpPr>
        <p:sp>
          <p:nvSpPr>
            <p:cNvPr id="8" name="Rectangle 7"/>
            <p:cNvSpPr/>
            <p:nvPr/>
          </p:nvSpPr>
          <p:spPr>
            <a:xfrm>
              <a:off x="6002870" y="4149080"/>
              <a:ext cx="2918008" cy="2515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7020272" y="4333428"/>
              <a:ext cx="0" cy="213837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884368" y="4333428"/>
              <a:ext cx="0" cy="213837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156176" y="5085184"/>
              <a:ext cx="259228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154492" y="5705684"/>
              <a:ext cx="259228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95077" y="2060848"/>
            <a:ext cx="4248472" cy="1200329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If your opponents goes in the centre square, go in a corner.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077" y="836712"/>
            <a:ext cx="4248472" cy="461665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Here are some strategies.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75210"/>
            <a:ext cx="542307" cy="5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932" y="4956852"/>
            <a:ext cx="5143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795" y="4175210"/>
            <a:ext cx="542307" cy="5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801658"/>
            <a:ext cx="5143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3347864" y="3912042"/>
            <a:ext cx="2667635" cy="2677656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If they go in the opposite corner as shown, go in any square </a:t>
            </a:r>
            <a:r>
              <a:rPr lang="en-GB" sz="2400" b="1" dirty="0" smtClean="0">
                <a:latin typeface="Comic Sans MS" panose="030F0702030302020204" pitchFamily="66" charset="0"/>
              </a:rPr>
              <a:t>not next to</a:t>
            </a:r>
            <a:r>
              <a:rPr lang="en-GB" sz="2400" dirty="0" smtClean="0">
                <a:latin typeface="Comic Sans MS" panose="030F0702030302020204" pitchFamily="66" charset="0"/>
              </a:rPr>
              <a:t> the one you played before.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27416" y="836712"/>
            <a:ext cx="4365064" cy="1200329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If your opponent now carries on to block you, the game will continue to a tie.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27416" y="2189441"/>
            <a:ext cx="4365064" cy="1569660"/>
          </a:xfrm>
          <a:prstGeom prst="rect">
            <a:avLst/>
          </a:prstGeom>
          <a:solidFill>
            <a:schemeClr val="bg1">
              <a:alpha val="6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All these strategies don’t guarantee you a win, but they do guarantee that the worst case scenario is a tie.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26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1" grpId="0" animBg="1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wgHBhIIBwgRFBQVGRYXFxcVFBsbFxwUHx0gIBoXGBchKDEjGx0mHhoUITEhJSksMC4uGB8zODMsNygtLisBCgoKBQUFDgUFDisZExkrKysrKysrKysrKysrKysrKysrKysrKysrKysrKysrKysrKysrKysrKysrKysrKysrK//AABEIAOEA4QMBIgACEQEDEQH/xAAbAAEBAQADAQEAAAAAAAAAAAAABgUBAgQDB//EAEAQAQAAAwMEDwgABQUBAAAAAAABAgMEBQYRMXOTBxIUFRYhNUFTVnGzwdHSEzI2VWF0krIjJjNDUSIlQlSBJP/EABQBAQAAAAAAAAAAAAAAAAAAAAD/xAAUEQEAAAAAAAAAAAAAAAAAAAAA/9oADAMBAAIRAxEAPwD9xAAAAAAAAAAAAAAAAAAAAAAAAAAAAAAAAAAAAAAAAAAAAAAAAAAAAAAAAAAAAAAABkYmvae5ruhaqdDbx20JYS7ba8cYR5//ABn784i5sMTa+n5u2PuSKemp+KlBMb84i6sTa+n5m/OIurE2vp+anATG/OIurE2vp+ZvziLqxNr6fmpwElacRX7ZqftK+GpoQyyy/wBennmjCWHP/mMH1hfWIo5sMTa+n5tDFHJsums3fSNeGYEzvziLqxNr6fmb84i6sTa+n5qcBMb84i6sTa+n5m/OIurE2vp+anASVpxHftm2vt8NRht5oSS/x5PejmhnfbfnEXVibX0/NoYj4pLPk/7FD9mtDMCZ35xF1Ym19PzN+cRdWJtfT81OAmN+cRdWJtfT8zfnEXVibX0/NTgIq+MX3tc1jja7xw7GSTLLLl9tLHjmjkhmWckeJG7LcP5MnydLQ7yVZSc/bEHYAAAAAAAAAE1j7kenpqfipU1j7kenpqfipQAAAAY+KOTZdNZu+ka8MzIxRybLprN30jXhmByAAADHxJ7lm+4ofs14ZmRiT3LN9xQ/ZrwzA5AAABGbLfwZPpaHeSrGTn7Yo7Zb+DJ9LQ7yVYyc/bEHYAAAAAAAAAE1j7kenpqfipU1j7kenpqfipQAAAAY+KOTZdNZu+ka8MzIxRybLprN30jXhmByAAADHxJ7lm+4ofs14ZmRiT3LN9xQ/ZrwzA5AAABGbLfwZPpaHeSrGTn7Yo7Zb+DJ9LQ7yVYyc/bEHYAAAAAAAAAEzsgTQluWSaPNVpxzZf8AP+Glv/d3NWn1VT0s7H3JFPTU/FSZPqDM3/u/pZ9TU9Jv/d/Sz6mp6Wnk+pk+oMzf+7+ln1NT0m/939LPqanpaeT6mT6gmMRX1YatghLJVm/q2eP9OpmhWky8zU3/ALu6WfVVPS+WKIf7dLHL/es3fSNjJ9QZm/8Ad/Sz6mp6Tf8Au/pZ9TU9LTyfUyfUGZv/AHf0s+pqek3/ALv6WfU1PS08n1Mn1BMX9fVhqyUNpVm4q9GaP8KpDihNx/8AFpwv+7ow4qs+qqel0xHxSWb7ih+zWhDizgzd/wC7+ln1NT0m/wDd/Sz6mp6Wnk+pk+oMzf8Au/pZ9TU9Jv8A3f0s+pqelp5PqZPqCA2UL1slswlNRs880Y+0ox46c8OKFSXnjBfSc/bFG7LcP5Mny9LQ7yVZSc/bEHYAAAAAAAAAE1j7kenpqfipU1j7kenpqfipQAAAAY+KOTZdNZu+ka8MzIxRybLprN30jXhmByAAADHxJ7lm+4ofs14ZmRiT3LN9xQ/ZrwzA5AAABGbLfwZPpaHeSrGTn7Yo7Zb+DJ9LQ7yVYyc/bEHYAAAAAAAAAE1j7kenpqfipU1j7kenpqfipQAAAAY+KOTZdNZu+ka8MzIxRybLprN30jXhmByAAADHxJ7lm+4ofs14ZmRiT3LN9xQ/ZrwzA5AAABGbLfwZPpaHeSrGTn7Yo7Zb+DJ9LQ7yVYyc/bEHYAAAAAAAAAEzsgTbW56cY9NT8VDumh00v5QT2yBCE1zSSzQywjVpwjD6cfE1OD1yfJ7LqZPIHt3TQ6aX8oG6aHTS/lB4uD9yfJ7LqZPI4P3J8nsupk8ge3dNDppfygbpodNL+UHi4P3J8nsupk8jg/cnyey6mTyB5cT16U12y7WpLH+NZs0YdNI190UIf3pfygncSXJdFK7oTUrqs8I+1s8OKjJDijWkhGGbNFqQw/csc9z2XUyeQPdumh00v5QN00Oml/KDxcH7k+T2XUyeRwfuT5PZdTJ5A9u6aHTS/lA3TQ6aX8oPFwfuT5PZdTJ5HB+5Pk9l1MnkDzYir0ppLPtaksf/AKKPPDNlasLTQyf1pfygnr/uS6aUln9lddnhltFGEclKSGWG2zR4uODUhh+5MnI9l1MnkD3bpodNL+UDdNDppfyg8XB+5Pk9l1MnkcH7k+T2XUyeQPbumh00v5QN00Oml/KDxcH7k+T2XUyeRwfuT5PZdTJ5AmtlmtTnwbPCnPCMfa0M0YdJKtZOftigdlG6btseEZ6tku6hJNCpQ/1SU5ZY5PaS5eOEF9Jz9sQdgAAAAAAAAATWPuR6emp+KlTWPuR6emp+KlAAAABj4o5Nl01m76RrwzMjFHJsums3fSNeGYHIAAAMfEnuWb7ih+zXhmZGJPcs33FD9mvDMDkAAAEZst/Bk+lod5KsZOftijtlv4Mn0tDvJVjJz9sQdgAAAAAAAAATWPuR6emp+KlTWPuR6emp+KlAAAABj4o5Nl01m76RrwzMjFHJsums3fSNeGYHIAAAMfEnuWb7ih+zXhmZGJPcs33FD9mvDMDkAAAEZst/Bk+lod5KsZOftijtlv4Mn0tDvJVjJz9sQdgAAAAAAAAATWPuR6emp+KlZeI7mp37du4qtoqU4ZYTbank20Iwy5ssIw52DwGtfNjO9ddJ6AWQjeA1r653trpPQcBrX1zvbXSegFkI3gNa+ud7a6T0HAa19c7210noBtYo5Nl01m76RrwzIyrgGrWk2lfF16TQywjx1pM8OOEfd5owhF34DWrmxleuuk9ALERvAa19c7210noOA1r653trpPQCyEbwGtfXO9tdJ6DgNa+ud7a6T0A2sSe5ZvuKH7NeGZF1cAVq0IQrYwvWOSMIwy1pOKaGaMP9OeD6RwPa8vFjK9ddJ6AWIjeA1r653trpPQcBrX1zvbXSegFkI3gNa+ud7a6T0HAa19c7210noBxst/Bk+lod5KsZOftRNr2PN20fY27FN51JcsJtrPVkjLGMOOGWG1W8oOQAAAAAAAAAAAAAAAAAAAAAAAAAAAAAAAAAAAAAAAAAAAAAAAAAAAAAAAAAAAAAAAAAAAAAAAAAAAAAAAAAAAAAAAAAAAAAA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08" y="1196752"/>
            <a:ext cx="5323287" cy="5506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7504" y="116632"/>
            <a:ext cx="8784976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Strategy Games – Noughts and Crosses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4867" y="1196752"/>
            <a:ext cx="3387863" cy="2800767"/>
          </a:xfrm>
          <a:prstGeom prst="rect">
            <a:avLst/>
          </a:prstGeom>
          <a:solidFill>
            <a:schemeClr val="bg1">
              <a:alpha val="57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Try the strategies out yourself. 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Play on the board here or online by clicking the link below.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9" name="Picture 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201" y="5085184"/>
            <a:ext cx="896796" cy="92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own Arrow 4"/>
          <p:cNvSpPr/>
          <p:nvPr/>
        </p:nvSpPr>
        <p:spPr>
          <a:xfrm>
            <a:off x="7020272" y="4149080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85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273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12</cp:revision>
  <dcterms:created xsi:type="dcterms:W3CDTF">2014-05-28T07:26:10Z</dcterms:created>
  <dcterms:modified xsi:type="dcterms:W3CDTF">2014-05-28T14:18:48Z</dcterms:modified>
</cp:coreProperties>
</file>