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6" r:id="rId10"/>
    <p:sldId id="267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8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1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4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5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9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4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6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48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85F8-A4B0-401B-8973-F68A557AA43E}" type="datetimeFigureOut">
              <a:rPr lang="en-GB" smtClean="0"/>
              <a:t>11/06/2015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C2C5-1B9A-4D32-A92C-D52E7F13C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50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720080"/>
          </a:xfr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Famous Mathematicians</a:t>
            </a:r>
            <a:endParaRPr lang="en-GB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55975" y="1072593"/>
            <a:ext cx="4608451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This half term our Numeracy activities will focus on famous Mathematicians and their work.</a:t>
            </a:r>
          </a:p>
          <a:p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All the questions are multi-choice. This week’s quiz is on….</a:t>
            </a:r>
          </a:p>
          <a:p>
            <a:endParaRPr lang="en-GB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Ada Lovelace</a:t>
            </a:r>
            <a:endParaRPr lang="en-GB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913"/>
            <a:ext cx="3627845" cy="521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Q3 – Who was Ada Lovelace’s famous father?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26" y="1566617"/>
            <a:ext cx="367002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Lord Byron (Poet)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564904"/>
            <a:ext cx="367240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Winston Churchill (Prime Minister)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527" y="3789040"/>
            <a:ext cx="3708425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Frank Sinatra (Singer) 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5" y="5157192"/>
            <a:ext cx="370174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Clark Gable (Actor) 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66617"/>
            <a:ext cx="3168352" cy="460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51520" y="1052736"/>
            <a:ext cx="4292310" cy="151216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8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116632"/>
            <a:ext cx="8496882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Q4 –Ada Lovelace is credited by some with creating the first computer program, in the form of an algorithm. Which of these is an example of an algorithm?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30409" y="4077072"/>
            <a:ext cx="3934018" cy="2664296"/>
            <a:chOff x="5030409" y="4077072"/>
            <a:chExt cx="3934018" cy="2664296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5030409" y="4077072"/>
              <a:ext cx="3934018" cy="2664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</a:t>
              </a:r>
            </a:p>
            <a:p>
              <a:pPr algn="just">
                <a:spcAft>
                  <a:spcPts val="600"/>
                </a:spcAft>
              </a:pP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963" y="4142676"/>
              <a:ext cx="3262501" cy="251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004049" y="1484866"/>
            <a:ext cx="3960378" cy="2448189"/>
            <a:chOff x="5004049" y="1484866"/>
            <a:chExt cx="3960378" cy="2448189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004049" y="1484866"/>
              <a:ext cx="3960378" cy="24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</a:t>
              </a:r>
            </a:p>
            <a:p>
              <a:pPr algn="just">
                <a:spcAft>
                  <a:spcPts val="600"/>
                </a:spcAft>
              </a:pP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037" y="1628800"/>
              <a:ext cx="3168352" cy="2168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77126" y="1484867"/>
            <a:ext cx="4094874" cy="2397354"/>
            <a:chOff x="477126" y="1484867"/>
            <a:chExt cx="4094874" cy="2397354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77126" y="1484867"/>
              <a:ext cx="4094874" cy="23973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</a:t>
              </a:r>
            </a:p>
            <a:p>
              <a:pPr>
                <a:spcAft>
                  <a:spcPts val="600"/>
                </a:spcAft>
              </a:pP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628800"/>
              <a:ext cx="217170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77126" y="4077072"/>
            <a:ext cx="4094874" cy="2664296"/>
            <a:chOff x="477126" y="4077072"/>
            <a:chExt cx="4094874" cy="2664296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77126" y="4077072"/>
              <a:ext cx="4094874" cy="2664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r>
                <a:rPr lang="en-GB" sz="2000" dirty="0">
                  <a:latin typeface="Comic Sans MS" panose="030F0702030302020204" pitchFamily="66" charset="0"/>
                  <a:cs typeface="Arial" panose="020B0604020202020204" pitchFamily="34" charset="0"/>
                </a:rPr>
                <a:t>C</a:t>
              </a:r>
              <a:endPara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pPr algn="just">
                <a:spcAft>
                  <a:spcPts val="600"/>
                </a:spcAft>
              </a:pP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90055"/>
              <a:ext cx="3250832" cy="216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val 14"/>
          <p:cNvSpPr/>
          <p:nvPr/>
        </p:nvSpPr>
        <p:spPr>
          <a:xfrm>
            <a:off x="4838083" y="3862508"/>
            <a:ext cx="4292310" cy="324036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0566" y="174489"/>
            <a:ext cx="8712906" cy="74838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Q5 – When and how did Ada Lovelace die?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196752"/>
            <a:ext cx="4824536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She died at the age of 33 of an opium overdose.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555420"/>
            <a:ext cx="4824535" cy="11616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 – She died at the age of 98 of old age.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3861048"/>
            <a:ext cx="482453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She died at the age of 36 from uterine cancer.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19" y="5157192"/>
            <a:ext cx="482453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She died in a traffic accident, driving one of the first cars.</a:t>
            </a:r>
          </a:p>
        </p:txBody>
      </p:sp>
      <p:sp>
        <p:nvSpPr>
          <p:cNvPr id="2" name="AutoShape 2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18" y="1851004"/>
            <a:ext cx="357725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0" y="3562547"/>
            <a:ext cx="5220071" cy="145062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Q1 – Where was Ada Lovelace from?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AutoShape 10" descr="Image result for egy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Image result for germa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witzerland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http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67545" y="1052736"/>
            <a:ext cx="4248441" cy="2592287"/>
            <a:chOff x="467545" y="1052736"/>
            <a:chExt cx="4248441" cy="259228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5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 - Italy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220" y="1052736"/>
              <a:ext cx="2735089" cy="182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856699" y="941655"/>
            <a:ext cx="4248441" cy="2703368"/>
            <a:chOff x="4856699" y="941655"/>
            <a:chExt cx="4248441" cy="270336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56699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 - England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767" y="941655"/>
              <a:ext cx="2736304" cy="204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67544" y="3789040"/>
            <a:ext cx="4248441" cy="2664295"/>
            <a:chOff x="467544" y="3789040"/>
            <a:chExt cx="4248441" cy="2664295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4" y="5877272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 – The USA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79" y="3789040"/>
              <a:ext cx="3187971" cy="196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851690" y="3648813"/>
            <a:ext cx="4248441" cy="2804521"/>
            <a:chOff x="4851690" y="3648813"/>
            <a:chExt cx="4248441" cy="2804521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851690" y="5877271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D- France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685" y="3648813"/>
              <a:ext cx="207645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42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0405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Q2 – What is Ada Lovelace best known for?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6104" y="3717032"/>
            <a:ext cx="4608482" cy="2701424"/>
            <a:chOff x="136104" y="3717032"/>
            <a:chExt cx="4608482" cy="2701424"/>
          </a:xfrm>
        </p:grpSpPr>
        <p:grpSp>
          <p:nvGrpSpPr>
            <p:cNvPr id="16" name="Group 15"/>
            <p:cNvGrpSpPr/>
            <p:nvPr/>
          </p:nvGrpSpPr>
          <p:grpSpPr>
            <a:xfrm>
              <a:off x="136104" y="3717032"/>
              <a:ext cx="4608482" cy="2701424"/>
              <a:chOff x="136104" y="3970184"/>
              <a:chExt cx="4608482" cy="244827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36104" y="3970184"/>
                <a:ext cx="4608482" cy="24482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431527" y="4025876"/>
                <a:ext cx="4140473" cy="3313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C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51520" y="4293096"/>
              <a:ext cx="17281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Her work on Charles Babbage’s early general purpose computer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380" y="4317563"/>
              <a:ext cx="238125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07504" y="908720"/>
            <a:ext cx="4608482" cy="2736304"/>
            <a:chOff x="107504" y="908720"/>
            <a:chExt cx="4608482" cy="2736304"/>
          </a:xfrm>
        </p:grpSpPr>
        <p:grpSp>
          <p:nvGrpSpPr>
            <p:cNvPr id="9" name="Group 8"/>
            <p:cNvGrpSpPr/>
            <p:nvPr/>
          </p:nvGrpSpPr>
          <p:grpSpPr>
            <a:xfrm>
              <a:off x="107504" y="908720"/>
              <a:ext cx="4608482" cy="2736304"/>
              <a:chOff x="107504" y="1412776"/>
              <a:chExt cx="4608482" cy="244827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07504" y="1412776"/>
                <a:ext cx="4608482" cy="24482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469926" y="1556792"/>
                <a:ext cx="4102074" cy="3364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A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51520" y="1556792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Her work investigating </a:t>
              </a:r>
              <a:r>
                <a:rPr lang="en-GB" sz="2000" dirty="0" err="1" smtClean="0">
                  <a:latin typeface="Comic Sans MS" panose="030F0702030302020204" pitchFamily="66" charset="0"/>
                </a:rPr>
                <a:t>Pythagorian</a:t>
              </a:r>
              <a:r>
                <a:rPr lang="en-GB" sz="2000" dirty="0" smtClean="0">
                  <a:latin typeface="Comic Sans MS" panose="030F0702030302020204" pitchFamily="66" charset="0"/>
                </a:rPr>
                <a:t> triples.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526" y="1550157"/>
              <a:ext cx="1938337" cy="195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932040" y="908720"/>
            <a:ext cx="4104456" cy="2736304"/>
            <a:chOff x="4932040" y="908720"/>
            <a:chExt cx="4104456" cy="2736304"/>
          </a:xfrm>
        </p:grpSpPr>
        <p:grpSp>
          <p:nvGrpSpPr>
            <p:cNvPr id="11" name="Group 10"/>
            <p:cNvGrpSpPr/>
            <p:nvPr/>
          </p:nvGrpSpPr>
          <p:grpSpPr>
            <a:xfrm>
              <a:off x="4932040" y="908720"/>
              <a:ext cx="4104456" cy="2736304"/>
              <a:chOff x="4932040" y="1412776"/>
              <a:chExt cx="4104456" cy="244827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932040" y="1412776"/>
                <a:ext cx="4104456" cy="24482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5076056" y="1556792"/>
                <a:ext cx="3888371" cy="3364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B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076056" y="1615152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Her work solving quadratic equations.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648943"/>
              <a:ext cx="2304256" cy="1454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932040" y="3717032"/>
            <a:ext cx="4104456" cy="2701424"/>
            <a:chOff x="4932040" y="3717032"/>
            <a:chExt cx="4104456" cy="2701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932040" y="3717032"/>
              <a:ext cx="4104456" cy="2701424"/>
              <a:chOff x="4932040" y="3970184"/>
              <a:chExt cx="4104456" cy="244827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32040" y="3970184"/>
                <a:ext cx="4104456" cy="24482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5076056" y="4025876"/>
                <a:ext cx="3888371" cy="3313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D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076056" y="4406024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Her work on the combustion engine.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431" y="4473485"/>
              <a:ext cx="2106996" cy="157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0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Q3 – Who was Ada Lovelace’s famous father?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926" y="1566617"/>
            <a:ext cx="3670026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Lord Byron (Poet)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5" y="2564904"/>
            <a:ext cx="367240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– Winston Churchill (Prime Minister)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527" y="3789040"/>
            <a:ext cx="3708425" cy="10081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Frank Sinatra (Singer) 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8205" y="5157192"/>
            <a:ext cx="370174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Clark Gable (Actor) 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66617"/>
            <a:ext cx="3168352" cy="460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9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116632"/>
            <a:ext cx="8496882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Q4 –Ada Lovelace is credited by some with creating the first computer program, in the form of an algorithm. Which of these is an example of an algorithm?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30409" y="4077072"/>
            <a:ext cx="3934018" cy="2664296"/>
            <a:chOff x="5030409" y="4077072"/>
            <a:chExt cx="3934018" cy="2664296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5030409" y="4077072"/>
              <a:ext cx="3934018" cy="2664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</a:t>
              </a:r>
            </a:p>
            <a:p>
              <a:pPr algn="just">
                <a:spcAft>
                  <a:spcPts val="600"/>
                </a:spcAft>
              </a:pP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963" y="4142676"/>
              <a:ext cx="3262501" cy="251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004049" y="1484866"/>
            <a:ext cx="3960378" cy="2448189"/>
            <a:chOff x="5004049" y="1484866"/>
            <a:chExt cx="3960378" cy="2448189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004049" y="1484866"/>
              <a:ext cx="3960378" cy="24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</a:t>
              </a:r>
            </a:p>
            <a:p>
              <a:pPr algn="just">
                <a:spcAft>
                  <a:spcPts val="600"/>
                </a:spcAft>
              </a:pP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037" y="1628800"/>
              <a:ext cx="3168352" cy="2168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77126" y="1484867"/>
            <a:ext cx="4094874" cy="2397354"/>
            <a:chOff x="477126" y="1484867"/>
            <a:chExt cx="4094874" cy="2397354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77126" y="1484867"/>
              <a:ext cx="4094874" cy="23973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r>
                <a:rPr lang="en-GB" sz="20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</a:t>
              </a:r>
            </a:p>
            <a:p>
              <a:pPr>
                <a:spcAft>
                  <a:spcPts val="600"/>
                </a:spcAft>
              </a:pP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628800"/>
              <a:ext cx="217170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77126" y="4077072"/>
            <a:ext cx="4094874" cy="2664296"/>
            <a:chOff x="477126" y="4077072"/>
            <a:chExt cx="4094874" cy="2664296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77126" y="4077072"/>
              <a:ext cx="4094874" cy="26642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spcAft>
                  <a:spcPts val="600"/>
                </a:spcAft>
              </a:pPr>
              <a:r>
                <a:rPr lang="en-GB" sz="2000" dirty="0">
                  <a:latin typeface="Comic Sans MS" panose="030F0702030302020204" pitchFamily="66" charset="0"/>
                  <a:cs typeface="Arial" panose="020B0604020202020204" pitchFamily="34" charset="0"/>
                </a:rPr>
                <a:t>C</a:t>
              </a:r>
              <a:endPara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endParaRPr>
            </a:p>
            <a:p>
              <a:pPr algn="just">
                <a:spcAft>
                  <a:spcPts val="600"/>
                </a:spcAft>
              </a:pPr>
              <a:endParaRPr lang="en-GB" sz="20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90055"/>
              <a:ext cx="3250832" cy="216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7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1" y="160338"/>
            <a:ext cx="8712906" cy="74838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Q5 – When and how did Ada Lovelace die?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1196752"/>
            <a:ext cx="4824536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A – She died at the age of 33 of an opium overdose.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555420"/>
            <a:ext cx="4824535" cy="11616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 – She died at the age of 98 of old age.</a:t>
            </a:r>
            <a:endParaRPr lang="en-GB" sz="20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3861048"/>
            <a:ext cx="4824536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 – She died at the age of 36 from uterine cancer.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19" y="5157192"/>
            <a:ext cx="4824537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D – She died in a traffic accident, driving one of the first cars.</a:t>
            </a:r>
          </a:p>
        </p:txBody>
      </p:sp>
      <p:sp>
        <p:nvSpPr>
          <p:cNvPr id="2" name="AutoShape 2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xQTEhUUEhQVFhQXFxkXFRUXFxcUGBkYFxcXFhcXGBcYHCggGBwlHBQUITEhJSkrLi4uFx8zODMsNygtLisBCgoKBQUFDgUFDisZExkrKysrKysrKysrKysrKysrKysrKysrKysrKysrKysrKysrKysrKysrKysrKysrKysrK//AABEIAQAAsAMBIgACEQEDEQH/xAAcAAADAQEBAQEBAAAAAAAAAAAEBQYDAgcBAAj/xABBEAABAwIDBQQIAwYFBQEAAAABAAIRAyEEEjEFQVFhcQYigZETIzJyobHB8EJi0QcUJDNS4UNTgrLxFTRzksKi/8QAFAEBAAAAAAAAAAAAAAAAAAAAAP/EABQRAQAAAAAAAAAAAAAAAAAAAAD/2gAMAwEAAhEDEQA/AE2ICFcmFZtP8VVvgCUIa1Ab3u8moAnldUjJHRbHG0hpSB95xPyXTdvPaIY1jOjRPmUFpslwz90yPR0xPODIQnbLBue6mc7GgA6mD5ITsbinPNQvJN2x8VUbbwbKtAZgMwBg70ENRpU2VGvNQHKQcoBOm6URjdrNqZsznkEk5QA0d7X5BKdp7PfSflcCJ0ldUNlPdTfUkAU4zA2dffCAgYuiNKU+88n5LentgizKdMdG5j8VlgtgvqUjVYWkAwWzBtvvuT3ZmxaYAAOZ290wDxDYIPzQBPqYxwnvNHgwf2WjezmNqCQQ6Z1qcLHVP6OGdRPcLnNOrX94t6E6tOipNiQSZESQ4cwQR/tlp6BB5HtLAV6Li2qxzSNd/wAQhBK9A/aS/wBG6i7WWuaTxLTknnII1UlgBSzMe8iGludsWdLoIjpfwQLMhidyzEqj27XY0eriIqARpGYR8EjwJBdfiPmg0bs6rlc/IQ1hGYm0SYFlbdi3evqe4PmgsU/1GL95v+5E9jXfxD/cHzQXrHrb0miDD19NS4QOMNURspRhql0yc7Tog/mZ7CuWUpIG82CIe9ZYZ3rWe8EB9XBtZQfmaPSBwEzxQ+N2f6MNkg5mB4jcDuPNFbUqyyqfzt+qz2tUkU//AAtHzQPuxrR6NxHFa9rXu9TDiPbFjwLVn2NHqXe99F+7VXNEe/8ANqBftDEufXpSSRmpiDfeEz27VvjveaPikrL4mgPz0/ojdsPvjf8AyAf/AKKDjZ38mmL/AI7DfJAVLsgVGicrMvKXecqXoPLWUIMd15PTN/ZUmHxXqQAbaD/6JQWeCrDLoEU1oBBCRbHrzTA1gx+iaUqh3oJv9o+zH120fRgnIXEwJ1yqZ7Mdk34h2ZwcxgkQbHkBI5ar1OnUXTaiDzj9oHZt1Om2tT9ljS2qJuNA0jlFj4KT7PjOKpdchoI817N2loZ8LW4Gm4Hy1++C8f2PSbSD81Wn32gRMxBlA+xP/b4r3m/7giuyTv4h/ufVKa+1qfoqrM4JqEHug2IM70y7In+If7n1QXTBZdsF1nTK2YgLouTKo72OiUtKY1DZnRB/ORK4w38xvDMFu/aUaMYPCVmdrv3QOjQgZ4ilNKsACSXtgAEmLyvuM2c4tZlBPqhMiIN7XSd21ax/G7wshn4t51c7zKC67L0yykQbGbhbbeY3PSzPa3KHEydcxER5JV2If3Kk/wBQ+Scdpgx7GNt6TKYG+JQJWVKTazKpqt7jmnLcg5QtcHi2Pqvh8l7i8Ny2zNDnNueak6tO9iqjZuw8rKGIaHe2M+8C8X4BB1txlRxGZwc9gubEkanNHOVtsXEZmXFyYjdIRWHotp1Kudt3xE8JOYdd3glm1qJYZoB2V3tNbJMjeAg9A2Hhsti5uY3yyJVCKYK8GwzqzjLHOzTaDB6zKZbI7a4jD1A17zUpkgOzXi+rT0QezFsL81qh8Z+0GlTYxzpJdmIa25ibX0WGy/2kOrVG0/QZA90Nc539on9UFD+0LaooYGqJGaoPRsG8z7UdBJXhtNV/7UNtNxGIaxhkUQ5rrmM5dflYN+KQ4XCN9GXzcEADqDdAPTBlX3Y938Q/3PqpqthQ1tMgCS2Sd50VF2RP8Q/3Pqgvaa3YhqZWzSgIlHVXd1nRLWuR1V3dZ0Qfzz6ISOqzruDYnQ6LVj9eoQu0aAAYd7gSfNBw6s0o6hgAXU50eJgaxMJVFlR7PbNWiPyD6oHuwMOKYeGiBmGvRcbbeBiWHhS+hRuBFvvilXaOoBWknSkB4kFBL4ZgN982TXD7bdSYWZnZb2HGdUoY/KAN6/YTE5KjXlodlcHFp0MGYQV2K2iXmm17MtT/ABDvmLSNx0kLujiCHgjcVx2kw4DhiqRzUq8PaeD/AMbTwO/z4IHC4kzYSToEDnZmyHvlwpvIBMFmVogmYJcREJXsTYLauOa2qxrmSe4HZxA4kaonHbec6l6FpytA70WLjz5InsBtpra5D6ZzOAa1zQTpb7KD72p7KUqeIeyjTALg2pTpTZ7ILXtpzva4TH5llj8C0YWQxgrU2HIxurGgyaj7nLEG53mAvRdtVW+kotqU2vY9xbLgCWuiWxwmCFC/tH7Q0qTX4HD02hzspqubAA/FkganTXSUHm2IxBqPc93tOdmd1JJJ80fhz3PH6JfSpEjQ6/RPqez/AFAcCS/OQWR+HKCHT1sgYVj3KXufonHY3/uH+59UpxFCWUzJsyDY2iNU27HujEP9z6oLli1a5YMctWuQbAo6oe43ol7Sjp7jOiD+fmnXqFztESKYAJhp3cSuDjH8vJfv3+r/AFQgyOHfB7p13iE4pPIc1zbOa0AeA1Sw4hzj3nE+KNpViCMvWyAt9Z/9R53PyWNSkPHmmeDeHtIIGYXncZkaL87CESDu6G3JAgrULhD1aEJxjcOfw34bkOC11tD/AEnX+/ggP7J7TZlfhMSYo1fYd/l1NzgToDb7KFrMdQrFjvbY6OR4OHLRBVKEyqTZmB/f6WU2xNEABx/xKZ9nNxIiJ6cUCh2FaXguDmttLhNp3yFddn9nN7noMXRqZJLczAXjNqDlcCfJKthV8ThMzKuHe5kx7OaDyO+VQ4/tjg6GYFkV229HkyuBIBgmIGoQadotqGg1z6xaW0gKjLFofUIc2nTuTN5JjcAvG37Ue55e7KXuJLjGpNyVW9p3Vca4F7oyzkYPYE7+p4qWGDykhwggwQUHbNq1dxA6NC7O1ax/GfBGbI2QcRUFNpDTBMnknWwNn4c4Ou6oW+lAcGguiCNIG9BLfvtQmC90TxVl2Qd/EP8Ac+qk/wB1AANwbHkqjsm7+If7v1QXbHrQOQNN10Q6p8UBYcmGbuN6JTRddM/wt6IPENnNYazGvu0kSOIlF/tAwjKOKLKTQ1pa1wA0Ej+yQiqW1AeYRnafH+mxDnDSGtH+loHzlADRFpRVCpcc7c1lSbZd07IHOAdBtbnujn8E4xBE21IkcwNfvokuz7iD0+UdOqb4tgFMEatGadZ4/Dcg5q4QERPEcUpw9EOc8GzmiGgi5zau8hCdUXgjS243P3rvQ+KwoJkGHD2TrfnxabIA3UhEAbud+BCcdlawoVmu4mDv7p108Cl9B+YuzCHt9pvD8w4tW1E5Y0I14oLPtN2oFGo2kww+A8uLe6W7mgnWeI0XmPbgn9/xJ/MHjplaR8FS7Yo/vP7sf8vOHO4sOUgdQQUo7eikcS003SThxnHBzWgC++3yQd9m6wq04tLdL7lj2ppgvZUaIDg5p6sIE/H4JN2Yx/oqzZMNdZ3Qp92ofDKbd+eoR7tr+aDfsM6KzfH/AGqcpfi6n5lUHYU+vb1P+0qeoj2+p+ZQb1cQXNEgWsPgn3ZM+vf7n1U6R3Qef6Kh7Ifz3T/R9UFlTAlav1WFLVEG5PRBrTdonA9lnRJsO1Nz7LOiD+esRTdOh8lzmlxPNEnE1f6ihBYoD2vtAX1g36oZk/fBFUp1QH4M3E8fuVR4OoH5Wm4MjwdIPzSTZ+VwM6nVFUB6MiII4cEGeya49HldOZpg3GoseicOh0aWjeLcNPuylXYiK9WLDOSN3P6qhwNeQbjQW/TyQZY7D57g5ajZyn6Ebwb2WWFxQfIIy1G+0z/6bxb+q2xQMGfa46X3z8Enx7zYglr26PH3cdUFDhXAyNBNiNOKn+0zG/vFNg9r0XrLzctMDyhEbH2iKljDXtMub8CRxby3L5t/DNa44gaubkPvcfL5II82KqMXjWVMPRe8OlpLCR0ET5HyUs8ySnWwqZqU69If0h4HNh3eBKAnZ216dFwdTzyNJjojae2cA0WwtUk+1NUweOinHUxa9jvWIuYF0D3aO2aL4bSoGmOby65IvdN+yR9e73Pqophv4qx7Ku9e73fqgtqJW2eChqB0Wznd5AwpBMX+yzolrDomL/ZZ0QeEsIIeR+ET1S6o6SSjcL7NT3PqgaligJY0QPH6IpgHTlqgwdAJ0RuHZqekfH9EBuAabXjd+qauaJ6nXgOCVUKsRyKZUn8PExaY0QT236mXEPjlPlzTHY+0DAmd0/JJu0LpxD/D5BcbPqwgtKhAB4buPBLds4WQI3fOy1o4iRNjYE8vu62c6ZDr8h0QRlZ7mPDm91w3jiqdmPbi8NUbYVA3MWxvGjm8rJXtTAbhfWClGExDqNQPbYtPmN4PIoMFQdkDFQ6wWlsi8EiATySXFMAecvszLehuB9FTdjhla9/KAgQ4qjklp1a5wPgYX2rl9G3KO9nN+UCEbt/DgQ9ubvOdmkRc3ty18ktJs3qfog4YL+Kruy59c73PqpFpv4qt7MH1zvd+qC1wy3fqEJQfdEVHXHRAwDrhM3HuM6JK13eR+PqkU2xwQeLYeg4B8sdcARB4pfWZ3iCIvotjiX/5h81lMuuZ3zqg3pCxRba4H3PzQnpQPJfuRQGYN5cYGmu5P8O2GibRrryup3DVsoIAvx+ifbPYSBn3mOGqCa7Rsy13cwD8EBh3Xnei9q1A+s8jSYHQWQ1NqBzg8TbU9E1ZVBAO+36FT1DRMsI9AyfRzNLSPdKmNr4EsMwq+gczZ8h9B0WWPwzX0zmBmLfogh33DekeR/uFUiaeFa1tnVDpbQXP081Pto+tDBpm+cfoqLbtIh1GBLWgt1yxBB++iDN9Euw7xVcNRkBt3hunol2IpS1oBptILiSDch0W8ITPG7Ob6GoXWGXMAXTf8JA43hSYCBg3AEXzs/8AZUfZz+c73fqo9guOqrezf893u/VBX0dUSXXBQuHKKyzCDZjpcjdq1IY0cvqgKA7622272On1QeLnCuIzWgrJtjB1TOl/LHUpbX9o9UGjXjetpnmhqLSSjBAHHigY4Ojfp9RonmEJsDuv4qcZUM93XgFRsxAcALSdeMiL/NBEVqZa9wOocQfNdMZKJ24/17v9M9YErOlvQaUW3PkmFIiEGxsImmSB8x0QOMC4i07/AD/RFhkDQaxG77/VAYN0RG+PspjTqSL6X+PJBNM2eBjCB7IGeOXBO9r0ppgumztRzshtsMayvQqu0JyPOkHcZ5FNMWJbB36eGgQItpUX1KMAZnNMkARIH6BTtDCueO6NBJ3WV7hnxTJ3hp+Sjdjv9r3fqEAbqJYRO/8AVVXZh3r3e79VNY51x4/NPOzVT15P5fqguMO3VF6EJdRxI0RjKoN0BVHUld7YFmdFwyqI0JK02me7T6IPJKDfVjqUtxPtHqqMYVn9Y81O48RUcAZgm6DplQALQPQTHInDtJKBlgmuIOWABvj6eKf7NoBszM28/wBUBSc1sA7o05/NGsxOaYF+J4chyQR2NqZqrzxcfmtKLTZY18OWPcx2rTBRFIQgKaQAtaTrzuWAP6rem2YQNKTpjiN+/giQ4jcI4c4nzQtEgt8oW9YTF9dUHG1qWei9p1AzDqEVszFGpQY7UkQ7wsfquKXeseY4Sl3ZtxDalI/4b/g6fqEDV7Ip1I3A/IqIwdfLPMR8VbYl+VlRrdcojm092ROqlf8ApP5vggCxLpy/e9V+z8PkAysde5NlOU9mhzw0vDbWJBjorCjUpgAek05INWuf/S7yW7cU8fhd5LilWYDIqDxTCji2H/EagyoY939LvIpzhsT6Wm7MCMgzC3wQ1OuzTOEwwNUEPZmBLmw1B4v6GAQ6Zk6ckHUbe6aV9TzP1S7EOlxQYwiKNSN8LBaU2oGmFfPw8lQ4Z4aBA4EfUEn5KawD8rgnLMU4kBjQIIEnmgQ7Sa707y/VxLgeIOn6L9Raje1Bg0rGcpJdpN9B8UBQdvCDemNQtGPACxZUOZaG5+/ogY0Hbjp/yiRUtBG/xQGGBHD4nTjZGNdImf8AhAXTM9R8EBhjlxr2/wBbZ8RefmvzaDiTBgIXFlza9KoT3ZyFwtqNJ5SgrNr4YHBHEf4lBzm8AW1C2WnoYI8VE/8AXvyqk29jy3CmgBIqVWlx4ATbxIHkoqtRA+PwMIGVDauZ7TlnLeCqkipA9WxSGBw4yOfJkENjddehU3WHQIF1GnVJ/kCOqNo4ep/kD4I6nUdNtEdhqhLb6oFLMO7fQ8oKZ4J2XMTRLYaZdayJw7pnou8XU9W/og8kqtlx8Sl1JkmOKMftKsIk66S0XWf/AFSpvaw/6QgCrUy0kEQRqswURjMSajszgJgC3LRDoCsOSTZUWFaeZ+9VNYUwQn+DxExPTXfz+KA7aGGbVp5QBmB7pm6nqLri0ETbRUFKoSQJtv5cOu9K9p08tZwtJg+Y1QfKJFrfou2tud33/dDE/Petqbt825AlASHQTw/su6dTzvOg+AQrnmPjw5QuBiMt5/VAyxOIAGW3H5fqh9u0v4QEbngnxBH1QmEa6pUDokDROO0AnDloGkfAza3JB1gHemotmIc28jRwOo8RKkcVIJadQXA9ZunnZHFGH0zuIe35OHySzaVB3pHnKYL3HTi5Bpg7Un++Pkrtju63oFC0D6t82l4PwVpn7o6BA6w7rImg6yAwr5C3BtbigJoG642i+Kb+C/Md3gstou9W/wAEHmOr6XIfVfMfRAAgRJnzXx38xnurvaPst8EChwXMLRy4KDbDOG9MqeIMaid334BKKZhGYY/8oHmz3DNczr/b75LjtCCWio3VljGhb/Y/NYUNJP6pq1gILHRcQT+nDcgR4baIcINt390XIgAEaweXPolmNwQpvIP2Fm6rGm77ug3xtSBcySsaDZ14rANLjJTLBUpi2mvXmgc7IpANk2uPivu0nSABvkeJBv1lb0SGi9o136aWQGLBIuYk2j8wPlvQItjYnJiGkn2jDv8AVrPivuJrvFao0vdGdw9ox7RSvREYipmeXH8Rzed0G4e/MQ50x4q8p+y3ooWqfWOVxSd3WjkEDGhUhqMzWS4OsjgbBATS9pYY5/qXnmF3mg+CD2i/1D+oQeduxpkEtBiwPJfn40OHeb8VjVeVnmQaONM7nBfaDGBwJdabghY5V+IQZVQJMaTbpuXVJy+VAv1MoGuGJOnlyTfBvv4btCUgwz7/ACPJNcJUm2h4oPu3qPs1LaZT1FxPDf5JS48LqtbhDUYWHQjhcRpHj8lJ1KZaS06gwQg5+/onOzKXdkDQ6eaStN0+2I7umTvk8kBWK70MA5/20WO2LU6XN7QR99UUxode4NvP5xZLtvE5qTfzjTqEEpVb3j1XZ/Cfux/4W+08OW1HCNCucPSzNP5XA+DrfMBB3W/mO6q1pP7oUXUAzEyPqqenihlFwUDphmOCZNbop/D4qyY/v9hzhAwq6oPbIig7m4LkYuZkrDbVSaAv+JBO1+z1caNzdCCgKuy6w1pu/wDUrl+JfucR0X1mOrjSpUHiUGLqJGrfgsXt5Kgwu3KpEOcZH9QBHxC0dtafbZRd1YPogmXU7LJoVW7HYY+1h2f6S5ql3Mvbig0pcE22Ph6lV2Skxz3cAJtvk7ghdkbONV4bxzAH8zWlwHjC9G7KubRZ3LTDneAv8D8EHeF7EVSwl1VtN5HcaGlwB/MZFui872/QrUqzmYgZagjQWI3EHeDxXu2FxYeTBtA+KE7S9m6WPpZH92o3+XUiS08Dxad4QeDAymmz6rgCBpN1ntLZdTD1X0qgh7DB4HgRyOqZ7MfFzyPkTPzQbUHd0QY1v8p+KUOcamIpga+kafjP0TPHkElrBqdBcyt+ymzx6Y1H/gm2kbjPPdyQIu1VOMS8DlyuQlDgYjdv8Efj6pqVHvdMucTx10+EIf0A5oBVowc1scNwK69AeSDgucPxHwKIpY14/EfNcNoHgvvoDwQF0doVAbuK3rbSe5uUkRIOiXtYRuWrWmPF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18" y="1851004"/>
            <a:ext cx="357725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1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5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760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Q1 – Where was Ada Lovelace from?</a:t>
            </a:r>
            <a:endParaRPr lang="en-GB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4" name="AutoShape 10" descr="Image result for egy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Image result for germa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witzerland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http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467545" y="1052736"/>
            <a:ext cx="4248441" cy="2592287"/>
            <a:chOff x="467545" y="1052736"/>
            <a:chExt cx="4248441" cy="259228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467545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A - Italy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220" y="1052736"/>
              <a:ext cx="2735089" cy="1827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856699" y="941655"/>
            <a:ext cx="4248441" cy="2703368"/>
            <a:chOff x="4856699" y="941655"/>
            <a:chExt cx="4248441" cy="270336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56699" y="3068960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B - England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767" y="941655"/>
              <a:ext cx="2736304" cy="204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67544" y="3789040"/>
            <a:ext cx="4248441" cy="2664295"/>
            <a:chOff x="467544" y="3789040"/>
            <a:chExt cx="4248441" cy="2664295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467544" y="5877272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C – The USA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779" y="3789040"/>
              <a:ext cx="3187971" cy="196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851690" y="3648813"/>
            <a:ext cx="4248441" cy="2804521"/>
            <a:chOff x="4851690" y="3648813"/>
            <a:chExt cx="4248441" cy="2804521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851690" y="5877271"/>
              <a:ext cx="4248441" cy="576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 smtClean="0">
                  <a:latin typeface="Comic Sans MS" panose="030F0702030302020204" pitchFamily="66" charset="0"/>
                  <a:cs typeface="Arial" panose="020B0604020202020204" pitchFamily="34" charset="0"/>
                </a:rPr>
                <a:t>D- France</a:t>
              </a:r>
              <a:endParaRPr lang="en-GB" sz="2400" b="1" dirty="0"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685" y="3648813"/>
              <a:ext cx="2076450" cy="220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val 14"/>
          <p:cNvSpPr/>
          <p:nvPr/>
        </p:nvSpPr>
        <p:spPr>
          <a:xfrm>
            <a:off x="4851690" y="548680"/>
            <a:ext cx="4292310" cy="324036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5" y="260649"/>
            <a:ext cx="8496882" cy="50405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Q2 – What is Ada Lovelace best known for? </a:t>
            </a:r>
            <a:endParaRPr lang="en-GB" sz="2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6104" y="3717032"/>
            <a:ext cx="4608482" cy="2701424"/>
            <a:chOff x="136104" y="3717032"/>
            <a:chExt cx="4608482" cy="2701424"/>
          </a:xfrm>
        </p:grpSpPr>
        <p:grpSp>
          <p:nvGrpSpPr>
            <p:cNvPr id="16" name="Group 15"/>
            <p:cNvGrpSpPr/>
            <p:nvPr/>
          </p:nvGrpSpPr>
          <p:grpSpPr>
            <a:xfrm>
              <a:off x="136104" y="3717032"/>
              <a:ext cx="4608482" cy="2701424"/>
              <a:chOff x="136104" y="3970184"/>
              <a:chExt cx="4608482" cy="244827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36104" y="3970184"/>
                <a:ext cx="4608482" cy="24482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431527" y="4025876"/>
                <a:ext cx="4140473" cy="3313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C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51520" y="4293096"/>
              <a:ext cx="17281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Her work on Charles Babbage’s early general purpose computer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380" y="4317563"/>
              <a:ext cx="2381250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07504" y="908720"/>
            <a:ext cx="4608482" cy="2736304"/>
            <a:chOff x="107504" y="908720"/>
            <a:chExt cx="4608482" cy="2736304"/>
          </a:xfrm>
        </p:grpSpPr>
        <p:grpSp>
          <p:nvGrpSpPr>
            <p:cNvPr id="9" name="Group 8"/>
            <p:cNvGrpSpPr/>
            <p:nvPr/>
          </p:nvGrpSpPr>
          <p:grpSpPr>
            <a:xfrm>
              <a:off x="107504" y="908720"/>
              <a:ext cx="4608482" cy="2736304"/>
              <a:chOff x="107504" y="1412776"/>
              <a:chExt cx="4608482" cy="2448272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07504" y="1412776"/>
                <a:ext cx="4608482" cy="244827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469926" y="1556792"/>
                <a:ext cx="4102074" cy="3364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A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51520" y="1556792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Her work investigating </a:t>
              </a:r>
              <a:r>
                <a:rPr lang="en-GB" sz="2000" dirty="0" err="1" smtClean="0">
                  <a:latin typeface="Comic Sans MS" panose="030F0702030302020204" pitchFamily="66" charset="0"/>
                </a:rPr>
                <a:t>Pythagorian</a:t>
              </a:r>
              <a:r>
                <a:rPr lang="en-GB" sz="2000" dirty="0" smtClean="0">
                  <a:latin typeface="Comic Sans MS" panose="030F0702030302020204" pitchFamily="66" charset="0"/>
                </a:rPr>
                <a:t> triples.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526" y="1550157"/>
              <a:ext cx="1938337" cy="195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932040" y="908720"/>
            <a:ext cx="4104456" cy="2736304"/>
            <a:chOff x="4932040" y="908720"/>
            <a:chExt cx="4104456" cy="2736304"/>
          </a:xfrm>
        </p:grpSpPr>
        <p:grpSp>
          <p:nvGrpSpPr>
            <p:cNvPr id="11" name="Group 10"/>
            <p:cNvGrpSpPr/>
            <p:nvPr/>
          </p:nvGrpSpPr>
          <p:grpSpPr>
            <a:xfrm>
              <a:off x="4932040" y="908720"/>
              <a:ext cx="4104456" cy="2736304"/>
              <a:chOff x="4932040" y="1412776"/>
              <a:chExt cx="4104456" cy="244827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932040" y="1412776"/>
                <a:ext cx="4104456" cy="24482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5076056" y="1556792"/>
                <a:ext cx="3888371" cy="3364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B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076056" y="1615152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Her work solving quadratic equations.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1648943"/>
              <a:ext cx="2304256" cy="1454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932040" y="3717032"/>
            <a:ext cx="4104456" cy="2701424"/>
            <a:chOff x="4932040" y="3717032"/>
            <a:chExt cx="4104456" cy="2701424"/>
          </a:xfrm>
        </p:grpSpPr>
        <p:grpSp>
          <p:nvGrpSpPr>
            <p:cNvPr id="15" name="Group 14"/>
            <p:cNvGrpSpPr/>
            <p:nvPr/>
          </p:nvGrpSpPr>
          <p:grpSpPr>
            <a:xfrm>
              <a:off x="4932040" y="3717032"/>
              <a:ext cx="4104456" cy="2701424"/>
              <a:chOff x="4932040" y="3970184"/>
              <a:chExt cx="4104456" cy="244827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32040" y="3970184"/>
                <a:ext cx="4104456" cy="24482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5076056" y="4025876"/>
                <a:ext cx="3888371" cy="3313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60000"/>
                  </a:lnSpc>
                  <a:spcAft>
                    <a:spcPts val="600"/>
                  </a:spcAft>
                </a:pPr>
                <a:r>
                  <a:rPr lang="en-GB" sz="2000" dirty="0" smtClean="0">
                    <a:latin typeface="Comic Sans MS" panose="030F0702030302020204" pitchFamily="66" charset="0"/>
                    <a:cs typeface="Arial" panose="020B0604020202020204" pitchFamily="34" charset="0"/>
                  </a:rPr>
                  <a:t>D</a:t>
                </a:r>
                <a:endParaRPr lang="en-GB" sz="2000" b="1" dirty="0"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076056" y="4406024"/>
              <a:ext cx="17281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Her work on the combustion engine.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7431" y="4473485"/>
              <a:ext cx="2106996" cy="157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26"/>
          <p:cNvSpPr/>
          <p:nvPr/>
        </p:nvSpPr>
        <p:spPr>
          <a:xfrm>
            <a:off x="34297" y="3445219"/>
            <a:ext cx="4292310" cy="324036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436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Famous Mathematicians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Authorised Users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Howard</dc:creator>
  <cp:lastModifiedBy>M Howard</cp:lastModifiedBy>
  <cp:revision>63</cp:revision>
  <dcterms:created xsi:type="dcterms:W3CDTF">2015-05-27T08:42:38Z</dcterms:created>
  <dcterms:modified xsi:type="dcterms:W3CDTF">2015-06-11T14:24:24Z</dcterms:modified>
</cp:coreProperties>
</file>