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85F8-A4B0-401B-8973-F68A557AA43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20080"/>
          </a:xfr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Famous Mathematicians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975" y="1072593"/>
            <a:ext cx="460845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This half term our Numeracy activities will focus on famous Mathematicians and their work.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All the questions are multi-choice. This week’s quiz is on….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09728"/>
            <a:ext cx="402997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Brahmagupta’s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most famous text. Apart from Mathematics, what was studied in it?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367002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Religion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367240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Politics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370842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Geography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370174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Astronomy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55" y="2069659"/>
            <a:ext cx="4584171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90931" y="4941168"/>
            <a:ext cx="4428015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In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Brahamagupta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stated that,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”A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positive divided by a positive or a negative divided by a negative is positive; a zero divided by a zero is zero; a positive divided by a negative is negative; a negative divided by a positive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is negative.”</a:t>
            </a:r>
          </a:p>
          <a:p>
            <a:pPr>
              <a:spcAft>
                <a:spcPts val="100"/>
              </a:spcAft>
            </a:pPr>
            <a:endParaRPr lang="en-GB" sz="8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Based on this what is -3 ÷ -2?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6028" y="4521164"/>
            <a:ext cx="1215224" cy="8952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1.5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7124" y="4514683"/>
            <a:ext cx="1224135" cy="8952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-1.5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7124" y="3068960"/>
            <a:ext cx="1224137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-6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27784" y="3068960"/>
            <a:ext cx="12307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1908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5512" y="4309140"/>
            <a:ext cx="2016255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1" y="160338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Which of these did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u="sng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discuss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in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96752"/>
            <a:ext cx="482453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fact that the sun must be further away from the Earth than the moon.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555420"/>
            <a:ext cx="4824535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fact that the Earth must be spherical.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482453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calculation of lunar and solar eclipses.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482453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creation of the astrological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callander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0" y="1976197"/>
            <a:ext cx="3757831" cy="238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49779" y="5157192"/>
            <a:ext cx="4428015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67545" y="908720"/>
            <a:ext cx="4248441" cy="2736303"/>
            <a:chOff x="467545" y="908720"/>
            <a:chExt cx="4248441" cy="273630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China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04" y="908720"/>
              <a:ext cx="2807720" cy="19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856699" y="908720"/>
            <a:ext cx="4248441" cy="2736303"/>
            <a:chOff x="4856699" y="908720"/>
            <a:chExt cx="4248441" cy="273630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India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750" y="908720"/>
              <a:ext cx="2880320" cy="203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67544" y="3861048"/>
            <a:ext cx="4248441" cy="2592287"/>
            <a:chOff x="467544" y="3861048"/>
            <a:chExt cx="4248441" cy="259228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Malaysia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3861048"/>
              <a:ext cx="3662809" cy="186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851690" y="3791738"/>
            <a:ext cx="4248441" cy="2661596"/>
            <a:chOff x="4851690" y="3791738"/>
            <a:chExt cx="4248441" cy="2661596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Japan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12" y="3791738"/>
              <a:ext cx="2730014" cy="193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famous for his work on algebra. He gave general solutions to the quadratic equation, one of which we use at GCSE.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hich one of these is this “quadratic formula”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104" y="3970184"/>
            <a:ext cx="4608482" cy="2448272"/>
            <a:chOff x="136104" y="3970184"/>
            <a:chExt cx="4608482" cy="2448272"/>
          </a:xfrm>
        </p:grpSpPr>
        <p:grpSp>
          <p:nvGrpSpPr>
            <p:cNvPr id="16" name="Group 15"/>
            <p:cNvGrpSpPr/>
            <p:nvPr/>
          </p:nvGrpSpPr>
          <p:grpSpPr>
            <a:xfrm>
              <a:off x="136104" y="3970184"/>
              <a:ext cx="4608482" cy="2448272"/>
              <a:chOff x="136104" y="3970184"/>
              <a:chExt cx="4608482" cy="244827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6104" y="3970184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431527" y="4025876"/>
                <a:ext cx="4140473" cy="662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4869160"/>
              <a:ext cx="3274749" cy="132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7504" y="1412776"/>
            <a:ext cx="4608482" cy="2448272"/>
            <a:chOff x="107504" y="1412776"/>
            <a:chExt cx="4608482" cy="2448272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1412776"/>
              <a:ext cx="4608482" cy="2448272"/>
              <a:chOff x="107504" y="1412776"/>
              <a:chExt cx="4608482" cy="244827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7504" y="1412776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69926" y="1556792"/>
                <a:ext cx="4102074" cy="648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A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00" y="2364571"/>
              <a:ext cx="2895929" cy="12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932040" y="1412776"/>
            <a:ext cx="4104456" cy="2448272"/>
            <a:chOff x="4932040" y="1412776"/>
            <a:chExt cx="4104456" cy="2448272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1412776"/>
              <a:ext cx="4104456" cy="2448272"/>
              <a:chOff x="4932040" y="1412776"/>
              <a:chExt cx="4104456" cy="24482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32040" y="1412776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076056" y="1556792"/>
                <a:ext cx="3888371" cy="6728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955" y="2425985"/>
              <a:ext cx="3650571" cy="110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932040" y="3970184"/>
            <a:ext cx="4104456" cy="2448272"/>
            <a:chOff x="4932040" y="3970184"/>
            <a:chExt cx="4104456" cy="2448272"/>
          </a:xfrm>
        </p:grpSpPr>
        <p:grpSp>
          <p:nvGrpSpPr>
            <p:cNvPr id="15" name="Group 14"/>
            <p:cNvGrpSpPr/>
            <p:nvPr/>
          </p:nvGrpSpPr>
          <p:grpSpPr>
            <a:xfrm>
              <a:off x="4932040" y="3970184"/>
              <a:ext cx="4104456" cy="2448272"/>
              <a:chOff x="4932040" y="3970184"/>
              <a:chExt cx="4104456" cy="24482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32040" y="3970184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076056" y="4025876"/>
                <a:ext cx="3888371" cy="648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915361"/>
              <a:ext cx="2664296" cy="12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Brahmagupta’s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most famous text. Apart from Mathematics, what was studied in it?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367002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Religion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367240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Politics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370842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Geography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370174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Astronomy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55" y="2069659"/>
            <a:ext cx="4584171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In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Brahamagupta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stated that, </a:t>
            </a:r>
            <a:b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”A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positive divided by a positive or a negative divided by a negative is positive; a zero divided by a zero is zero; a positive divided by a negative is negative; a negative divided by a positive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is negative.”</a:t>
            </a:r>
          </a:p>
          <a:p>
            <a:pPr>
              <a:spcAft>
                <a:spcPts val="100"/>
              </a:spcAft>
            </a:pPr>
            <a:endParaRPr lang="en-GB" sz="8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Based on this what is -3 ÷ -2?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6028" y="4521164"/>
            <a:ext cx="1215224" cy="8952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1.5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7124" y="4514683"/>
            <a:ext cx="1224135" cy="8952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-1.5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7124" y="3068960"/>
            <a:ext cx="1224137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-6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27784" y="3068960"/>
            <a:ext cx="123070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1908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1" y="160338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Which of these did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u="sng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discuss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in the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Brahmasphutasiddhanta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96752"/>
            <a:ext cx="482453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fact that the sun must be further away from the Earth than the moon.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555420"/>
            <a:ext cx="4824535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fact that the Earth must be spherical.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482453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calculation of lunar and solar eclipses.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482453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 creation of the astrological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callander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0" y="1976197"/>
            <a:ext cx="3757831" cy="238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</a:t>
            </a:r>
            <a:r>
              <a:rPr lang="en-GB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from</a:t>
            </a:r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67545" y="908720"/>
            <a:ext cx="4248441" cy="2736303"/>
            <a:chOff x="467545" y="908720"/>
            <a:chExt cx="4248441" cy="273630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China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04" y="908720"/>
              <a:ext cx="2807720" cy="19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856699" y="908720"/>
            <a:ext cx="4248441" cy="2736303"/>
            <a:chOff x="4856699" y="908720"/>
            <a:chExt cx="4248441" cy="2736303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India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750" y="908720"/>
              <a:ext cx="2880320" cy="203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67544" y="3861048"/>
            <a:ext cx="4248441" cy="2592287"/>
            <a:chOff x="467544" y="3861048"/>
            <a:chExt cx="4248441" cy="259228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Malaysia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3861048"/>
              <a:ext cx="3662809" cy="186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851690" y="3791738"/>
            <a:ext cx="4248441" cy="2661596"/>
            <a:chOff x="4851690" y="3791738"/>
            <a:chExt cx="4248441" cy="2661596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</a:t>
              </a:r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Japan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912" y="3791738"/>
              <a:ext cx="2730014" cy="193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4715985" y="548680"/>
            <a:ext cx="4428015" cy="3384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</a:t>
            </a:r>
            <a:r>
              <a:rPr lang="en-GB" sz="20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Brahmagupta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was famous for his work on algebra. He gave general solutions to the quadratic equation, one of which we use at GCSE. </a:t>
            </a: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hich one of these is this “quadratic formula”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104" y="3970184"/>
            <a:ext cx="4608482" cy="2448272"/>
            <a:chOff x="136104" y="3970184"/>
            <a:chExt cx="4608482" cy="2448272"/>
          </a:xfrm>
        </p:grpSpPr>
        <p:grpSp>
          <p:nvGrpSpPr>
            <p:cNvPr id="16" name="Group 15"/>
            <p:cNvGrpSpPr/>
            <p:nvPr/>
          </p:nvGrpSpPr>
          <p:grpSpPr>
            <a:xfrm>
              <a:off x="136104" y="3970184"/>
              <a:ext cx="4608482" cy="2448272"/>
              <a:chOff x="136104" y="3970184"/>
              <a:chExt cx="4608482" cy="244827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6104" y="3970184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431527" y="4025876"/>
                <a:ext cx="4140473" cy="662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4869160"/>
              <a:ext cx="3274749" cy="132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7504" y="1412776"/>
            <a:ext cx="4608482" cy="2448272"/>
            <a:chOff x="107504" y="1412776"/>
            <a:chExt cx="4608482" cy="2448272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1412776"/>
              <a:ext cx="4608482" cy="2448272"/>
              <a:chOff x="107504" y="1412776"/>
              <a:chExt cx="4608482" cy="244827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7504" y="1412776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69926" y="1556792"/>
                <a:ext cx="4102074" cy="648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A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00" y="2364571"/>
              <a:ext cx="2895929" cy="12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932040" y="1412776"/>
            <a:ext cx="4104456" cy="2448272"/>
            <a:chOff x="4932040" y="1412776"/>
            <a:chExt cx="4104456" cy="2448272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1412776"/>
              <a:ext cx="4104456" cy="2448272"/>
              <a:chOff x="4932040" y="1412776"/>
              <a:chExt cx="4104456" cy="24482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32040" y="1412776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076056" y="1556792"/>
                <a:ext cx="3888371" cy="6728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955" y="2425985"/>
              <a:ext cx="3650571" cy="110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932040" y="3970184"/>
            <a:ext cx="4104456" cy="2448272"/>
            <a:chOff x="4932040" y="3970184"/>
            <a:chExt cx="4104456" cy="2448272"/>
          </a:xfrm>
        </p:grpSpPr>
        <p:grpSp>
          <p:nvGrpSpPr>
            <p:cNvPr id="15" name="Group 14"/>
            <p:cNvGrpSpPr/>
            <p:nvPr/>
          </p:nvGrpSpPr>
          <p:grpSpPr>
            <a:xfrm>
              <a:off x="4932040" y="3970184"/>
              <a:ext cx="4104456" cy="2448272"/>
              <a:chOff x="4932040" y="3970184"/>
              <a:chExt cx="4104456" cy="24482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32040" y="3970184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076056" y="4025876"/>
                <a:ext cx="3888371" cy="648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915361"/>
              <a:ext cx="2664296" cy="12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221993" y="3586161"/>
            <a:ext cx="4428015" cy="3384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369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Famous Mathematicians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51</cp:revision>
  <dcterms:created xsi:type="dcterms:W3CDTF">2015-05-27T08:42:38Z</dcterms:created>
  <dcterms:modified xsi:type="dcterms:W3CDTF">2015-06-10T15:18:40Z</dcterms:modified>
</cp:coreProperties>
</file>