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20080"/>
          </a:xfr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Famous Mathematicians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975" y="1072593"/>
            <a:ext cx="460845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This half term our Numeracy activities will focus on famous Mathematicians and their work.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All the questions are multi-choice. This week’s quiz is on….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Maria </a:t>
            </a:r>
            <a:r>
              <a:rPr lang="en-GB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2633"/>
            <a:ext cx="402232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Which of these is </a:t>
            </a:r>
            <a:r>
              <a:rPr lang="en-GB" sz="2000" b="1" u="sng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true about 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was the first woman to write a Mathematical handbook.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4464495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was the first woman to become a Mathematics professor at a University.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446449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She is credited with doing much of the ground work for Albert Einstein’s later research.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4464495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spent the last 40 years of her live serving th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 poor, even setting up a hospital in her home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6617"/>
            <a:ext cx="3240360" cy="45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88210" y="3537011"/>
            <a:ext cx="5031862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0801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is also credited with writing the first book discussing differentiatio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 and integration. These are all examples of A-level maths, but which of them shows </a:t>
            </a: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integration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2080" y="3973947"/>
            <a:ext cx="3384374" cy="1635882"/>
            <a:chOff x="5292080" y="3973947"/>
            <a:chExt cx="3384374" cy="163588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292080" y="3973947"/>
              <a:ext cx="3384374" cy="391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2" name="Picture 2" descr="Image result for differentiation integr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581128"/>
              <a:ext cx="2981325" cy="102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7545" y="3973947"/>
            <a:ext cx="3384374" cy="2203534"/>
            <a:chOff x="467545" y="3973947"/>
            <a:chExt cx="3384374" cy="220353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5" y="3973947"/>
              <a:ext cx="3384374" cy="391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4" name="Picture 4" descr="Image result for logarith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52552"/>
              <a:ext cx="2664296" cy="16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7544" y="1347575"/>
            <a:ext cx="3384375" cy="2441710"/>
            <a:chOff x="467544" y="1347575"/>
            <a:chExt cx="3384375" cy="244171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4" y="1347575"/>
              <a:ext cx="3384375" cy="4252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952625"/>
              <a:ext cx="2808312" cy="183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292080" y="1334350"/>
            <a:ext cx="3384374" cy="2433025"/>
            <a:chOff x="5292080" y="1334350"/>
            <a:chExt cx="3384374" cy="24330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292080" y="1334350"/>
              <a:ext cx="3384374" cy="4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606" y="1952624"/>
              <a:ext cx="2736304" cy="181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2" y="3573016"/>
            <a:ext cx="4425950" cy="260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1" y="160338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recognised as a child prodigy.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By her 11</a:t>
            </a:r>
            <a:r>
              <a:rPr lang="en-GB" sz="2000" baseline="30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birthday, how many languages could she speak?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1" y="1196752"/>
            <a:ext cx="2016224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1" y="2571244"/>
            <a:ext cx="2016224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20162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2016225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12.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3672408" cy="48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88209" y="3501008"/>
            <a:ext cx="2194577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Maria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467544" y="3717031"/>
            <a:ext cx="4248441" cy="2736304"/>
            <a:chOff x="467544" y="3717031"/>
            <a:chExt cx="4248441" cy="27363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Austria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33" y="3717031"/>
              <a:ext cx="3151262" cy="212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851690" y="3717031"/>
            <a:ext cx="4248441" cy="2736303"/>
            <a:chOff x="4851690" y="3717031"/>
            <a:chExt cx="4248441" cy="2736303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France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747" y="3717031"/>
              <a:ext cx="3096344" cy="208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Mexico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29" y="1052736"/>
              <a:ext cx="3302769" cy="188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856699" y="1052736"/>
            <a:ext cx="4248441" cy="2592287"/>
            <a:chOff x="4856699" y="1052736"/>
            <a:chExt cx="4248441" cy="259228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Italy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81" y="1052736"/>
              <a:ext cx="2749876" cy="183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famous for investigating a curve, known as the “Witch of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” Which of these is the curve in question?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1412776"/>
            <a:ext cx="4608482" cy="2544688"/>
            <a:chOff x="107504" y="1412776"/>
            <a:chExt cx="4608482" cy="2544688"/>
          </a:xfrm>
        </p:grpSpPr>
        <p:sp>
          <p:nvSpPr>
            <p:cNvPr id="3" name="Rectangle 2"/>
            <p:cNvSpPr/>
            <p:nvPr/>
          </p:nvSpPr>
          <p:spPr>
            <a:xfrm>
              <a:off x="107504" y="1412776"/>
              <a:ext cx="4608482" cy="24482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69926" y="1556792"/>
              <a:ext cx="4102074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63" y="2204864"/>
              <a:ext cx="3810000" cy="1752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932040" y="1412776"/>
            <a:ext cx="4104456" cy="2448272"/>
            <a:chOff x="4932040" y="1412776"/>
            <a:chExt cx="4104456" cy="2448272"/>
          </a:xfrm>
        </p:grpSpPr>
        <p:sp>
          <p:nvSpPr>
            <p:cNvPr id="10" name="Rectangle 9"/>
            <p:cNvSpPr/>
            <p:nvPr/>
          </p:nvSpPr>
          <p:spPr>
            <a:xfrm>
              <a:off x="4932040" y="1412776"/>
              <a:ext cx="4104456" cy="24482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5076056" y="1556792"/>
              <a:ext cx="3888371" cy="6728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002" y="2325080"/>
              <a:ext cx="3672346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40965" y="3990505"/>
            <a:ext cx="4575021" cy="2750863"/>
            <a:chOff x="140965" y="3990505"/>
            <a:chExt cx="4575021" cy="2750863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31527" y="3990505"/>
              <a:ext cx="4140473" cy="662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65" y="4738477"/>
              <a:ext cx="4575021" cy="200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32040" y="3970184"/>
            <a:ext cx="4129242" cy="2771184"/>
            <a:chOff x="4932040" y="3970184"/>
            <a:chExt cx="4129242" cy="2771184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076056" y="3970184"/>
              <a:ext cx="3888371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738477"/>
              <a:ext cx="4129242" cy="200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Which of these is </a:t>
            </a:r>
            <a:r>
              <a:rPr lang="en-GB" sz="2000" b="1" u="sng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true about 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44621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was the first woman to write a Mathematical handbook.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4464495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was the first woman to become a Mathematics professor at a University.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446449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She is credited with doing much of the ground work for Albert Einstein’s later research.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4464495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She spent the last 40 years of her live serving th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 poor, even setting up a hospital in her home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6617"/>
            <a:ext cx="3240360" cy="45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08011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is also credited with writing the first book discussing differentiatio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 and integration. These are all examples of A-level maths, but which of them shows </a:t>
            </a: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integration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2080" y="3973947"/>
            <a:ext cx="3384374" cy="1635882"/>
            <a:chOff x="5292080" y="3973947"/>
            <a:chExt cx="3384374" cy="163588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292080" y="3973947"/>
              <a:ext cx="3384374" cy="391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2" name="Picture 2" descr="Image result for differentiation integr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581128"/>
              <a:ext cx="2981325" cy="102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7545" y="3973947"/>
            <a:ext cx="3384374" cy="2203534"/>
            <a:chOff x="467545" y="3973947"/>
            <a:chExt cx="3384374" cy="220353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5" y="3973947"/>
              <a:ext cx="3384374" cy="391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4" name="Picture 4" descr="Image result for logarith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52552"/>
              <a:ext cx="2664296" cy="16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7544" y="1347575"/>
            <a:ext cx="3384375" cy="2441710"/>
            <a:chOff x="467544" y="1347575"/>
            <a:chExt cx="3384375" cy="244171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4" y="1347575"/>
              <a:ext cx="3384375" cy="4252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952625"/>
              <a:ext cx="2808312" cy="183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292080" y="1334350"/>
            <a:ext cx="3384374" cy="2433025"/>
            <a:chOff x="5292080" y="1334350"/>
            <a:chExt cx="3384374" cy="24330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292080" y="1334350"/>
              <a:ext cx="3384374" cy="4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606" y="1952624"/>
              <a:ext cx="2736304" cy="181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7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1" y="160338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recognised as a child prodigy.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By her 11</a:t>
            </a:r>
            <a:r>
              <a:rPr lang="en-GB" sz="2000" baseline="30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birthday, how many languages could she speak?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1" y="1196752"/>
            <a:ext cx="2016224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1" y="2555420"/>
            <a:ext cx="2016224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20162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2016225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12.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3672408" cy="48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Maria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467544" y="3717031"/>
            <a:ext cx="4248441" cy="2736304"/>
            <a:chOff x="467544" y="3717031"/>
            <a:chExt cx="4248441" cy="27363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Austria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33" y="3717031"/>
              <a:ext cx="3151262" cy="212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851690" y="3717031"/>
            <a:ext cx="4248441" cy="2736303"/>
            <a:chOff x="4851690" y="3717031"/>
            <a:chExt cx="4248441" cy="2736303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France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747" y="3717031"/>
              <a:ext cx="3096344" cy="208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Mexico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29" y="1052736"/>
              <a:ext cx="3302769" cy="188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856699" y="1052736"/>
            <a:ext cx="4248441" cy="2592287"/>
            <a:chOff x="4856699" y="1052736"/>
            <a:chExt cx="4248441" cy="259228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Italy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81" y="1052736"/>
              <a:ext cx="2749876" cy="183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4715986" y="836712"/>
            <a:ext cx="4389154" cy="3024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Maria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famous for investigating a curve, known as the “Witch of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Agnesi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” Which of these is the curve in question?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1412776"/>
            <a:ext cx="4608482" cy="2544688"/>
            <a:chOff x="107504" y="1412776"/>
            <a:chExt cx="4608482" cy="2544688"/>
          </a:xfrm>
        </p:grpSpPr>
        <p:sp>
          <p:nvSpPr>
            <p:cNvPr id="3" name="Rectangle 2"/>
            <p:cNvSpPr/>
            <p:nvPr/>
          </p:nvSpPr>
          <p:spPr>
            <a:xfrm>
              <a:off x="107504" y="1412776"/>
              <a:ext cx="4608482" cy="24482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69926" y="1556792"/>
              <a:ext cx="4102074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63" y="2204864"/>
              <a:ext cx="3810000" cy="1752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932040" y="1412776"/>
            <a:ext cx="4104456" cy="2448272"/>
            <a:chOff x="4932040" y="1412776"/>
            <a:chExt cx="4104456" cy="2448272"/>
          </a:xfrm>
        </p:grpSpPr>
        <p:sp>
          <p:nvSpPr>
            <p:cNvPr id="10" name="Rectangle 9"/>
            <p:cNvSpPr/>
            <p:nvPr/>
          </p:nvSpPr>
          <p:spPr>
            <a:xfrm>
              <a:off x="4932040" y="1412776"/>
              <a:ext cx="4104456" cy="24482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5076056" y="1556792"/>
              <a:ext cx="3888371" cy="6728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002" y="2325080"/>
              <a:ext cx="3672346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40965" y="3990505"/>
            <a:ext cx="4575021" cy="2750863"/>
            <a:chOff x="140965" y="3990505"/>
            <a:chExt cx="4575021" cy="2750863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31527" y="3990505"/>
              <a:ext cx="4140473" cy="662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65" y="4738477"/>
              <a:ext cx="4575021" cy="200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32040" y="3970184"/>
            <a:ext cx="4129242" cy="2771184"/>
            <a:chOff x="4932040" y="3970184"/>
            <a:chExt cx="4129242" cy="2771184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076056" y="3970184"/>
              <a:ext cx="3888371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60000"/>
                </a:lnSpc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738477"/>
              <a:ext cx="4129242" cy="200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188210" y="1124744"/>
            <a:ext cx="4389154" cy="3024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412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Famous Mathematicians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38</cp:revision>
  <dcterms:created xsi:type="dcterms:W3CDTF">2015-05-27T08:42:38Z</dcterms:created>
  <dcterms:modified xsi:type="dcterms:W3CDTF">2015-06-10T13:59:56Z</dcterms:modified>
</cp:coreProperties>
</file>