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A9A7-F0CB-44D3-AF2E-4682F4D234BA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4724400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Mario has booked tickets to see Guardians of the Galaxy 2 at the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Printworks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18 : 45.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9679"/>
            <a:ext cx="440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4419600"/>
            <a:ext cx="4907280" cy="2667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43" y="659789"/>
            <a:ext cx="3576921" cy="412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5689937"/>
            <a:ext cx="6096000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lives 12 minutes walk from Flowery Field station.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inema ticket guardian galaxy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99150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1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4724400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Mario has booked a table at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Nandos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1.45 pm.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89937"/>
            <a:ext cx="6096000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lives 23 minutes walk from Flowery Field station.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83519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4419600"/>
            <a:ext cx="4907280" cy="2667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55" y="783102"/>
            <a:ext cx="3543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44" y="2447925"/>
            <a:ext cx="173011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" y="750277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Adam is going to watch United play at Old Trafford. Kick off is at 15 : 00.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56" y="5639187"/>
            <a:ext cx="8610600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Adam lives 17 minutes walk away from Hyde Bus Station.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" y="1295400"/>
            <a:ext cx="7272272" cy="28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156" y="4178299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Old Trafford Stadium is an 11 minute walk from Old Trafford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56" y="4724400"/>
            <a:ext cx="8610600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takes about 13 minutes from Piccadilly Gardens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runs every 12 minutes.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08" y="4626412"/>
            <a:ext cx="2028438" cy="2028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512468"/>
            <a:ext cx="1532296" cy="21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" y="750277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Syed is going to watch City play at the Etihad. Kick off is at 15 : 00.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56" y="5827756"/>
            <a:ext cx="8610600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Syed lives 7 minutes walk away from Hyde Bus Station.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" y="1295400"/>
            <a:ext cx="7272272" cy="28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156" y="4178299"/>
            <a:ext cx="8610600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He’ll need to allow 15 minutes to get into the stadium once he gets off the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56" y="4932745"/>
            <a:ext cx="8610600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takes about 12 minutes from Piccadilly Gardens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runs every 6 minutes.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08" y="4626412"/>
            <a:ext cx="2028438" cy="202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5" y="1600200"/>
            <a:ext cx="162542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" y="750277"/>
            <a:ext cx="8610600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Farzana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travelling to London to see her cousins.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She has arranged to meet them at Covent Garden at 2.30 pm.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950" y="61722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earliest she is able to get for Covent Garden for?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600200"/>
            <a:ext cx="4080356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train journey from Manchester to London Euston takes around 2 hours and 10 minutes.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749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6" y="2826948"/>
            <a:ext cx="750425" cy="607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5" y="4179630"/>
            <a:ext cx="750425" cy="607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80" y="5312459"/>
            <a:ext cx="750425" cy="607844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7" idx="2"/>
            <a:endCxn id="13" idx="0"/>
          </p:cNvCxnSpPr>
          <p:nvPr/>
        </p:nvCxnSpPr>
        <p:spPr>
          <a:xfrm flipH="1">
            <a:off x="5062098" y="3434792"/>
            <a:ext cx="1" cy="7448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5062099" y="4724400"/>
            <a:ext cx="11794" cy="58805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2895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London Euston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417963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Kings Cross St Pancreas (*)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41632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Covent Garden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0" y="3295710"/>
            <a:ext cx="2066975" cy="4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piccadilly line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0" y="4667402"/>
            <a:ext cx="2066975" cy="4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24568" y="3290576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6700" y="4689030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9645" y="5054147"/>
            <a:ext cx="53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* Allow 4 minutes to change platform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8745" y="2672191"/>
            <a:ext cx="94839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Impact" panose="020B0806030902050204" pitchFamily="34" charset="0"/>
                <a:cs typeface="Arial" panose="020B0604020202020204" pitchFamily="34" charset="0"/>
              </a:rPr>
              <a:t>08 : 35</a:t>
            </a:r>
            <a:endParaRPr lang="en-US" sz="20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2438400"/>
            <a:ext cx="1524000" cy="914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8082" y="4179630"/>
            <a:ext cx="4080356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She will need to buy a travel card for the Underground at Euston.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082" y="5018429"/>
            <a:ext cx="4080356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about 5 minutes to exit Covent Garden Station.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" y="750277"/>
            <a:ext cx="8610600" cy="40011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Bethany is flying to Ibiza in the morning with her family.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054" y="5531018"/>
            <a:ext cx="2341545" cy="10156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time should they book their taxi for?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189" y="3429000"/>
            <a:ext cx="2328650" cy="193899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have been told to check in at the airport at least 2 and a half hours before their departure time.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0" y="1447800"/>
            <a:ext cx="634436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4" y="1371600"/>
            <a:ext cx="6291050" cy="17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54" y="4686300"/>
            <a:ext cx="4686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418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Howard</dc:creator>
  <cp:lastModifiedBy>Howards</cp:lastModifiedBy>
  <cp:revision>17</cp:revision>
  <dcterms:created xsi:type="dcterms:W3CDTF">2017-05-31T08:43:13Z</dcterms:created>
  <dcterms:modified xsi:type="dcterms:W3CDTF">2017-06-29T04:16:08Z</dcterms:modified>
</cp:coreProperties>
</file>