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F063-F630-41B2-9DEE-6154924BA1D1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09E-1117-48CF-826B-560CA6AF3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17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F063-F630-41B2-9DEE-6154924BA1D1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09E-1117-48CF-826B-560CA6AF3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378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F063-F630-41B2-9DEE-6154924BA1D1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09E-1117-48CF-826B-560CA6AF3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99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F063-F630-41B2-9DEE-6154924BA1D1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09E-1117-48CF-826B-560CA6AF3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10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F063-F630-41B2-9DEE-6154924BA1D1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09E-1117-48CF-826B-560CA6AF3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36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F063-F630-41B2-9DEE-6154924BA1D1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09E-1117-48CF-826B-560CA6AF3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88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F063-F630-41B2-9DEE-6154924BA1D1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09E-1117-48CF-826B-560CA6AF3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11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F063-F630-41B2-9DEE-6154924BA1D1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09E-1117-48CF-826B-560CA6AF3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5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F063-F630-41B2-9DEE-6154924BA1D1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09E-1117-48CF-826B-560CA6AF3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177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F063-F630-41B2-9DEE-6154924BA1D1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09E-1117-48CF-826B-560CA6AF3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48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F063-F630-41B2-9DEE-6154924BA1D1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09E-1117-48CF-826B-560CA6AF3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42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5F063-F630-41B2-9DEE-6154924BA1D1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D509E-1117-48CF-826B-560CA6AF3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21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wmf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http://vle.newbury-college.ac.uk/pluginfile.php/30557/block_html/content/coloured%20pa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614" y="2160121"/>
            <a:ext cx="2114653" cy="2036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http://btmedia.whsmith.co.uk/pws/client/images/catalogue/products/3108/50/76/xlarge/31085076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048" y="4532350"/>
            <a:ext cx="1558219" cy="191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rapidonline.com/catalogueimages/Module/M066893P01W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560" y="160337"/>
            <a:ext cx="1638689" cy="1775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static.guim.co.uk/sys-images/Arts/Arts_/Pictures/2011/2/28/1298918232037/Ball-of-thick-string-00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5522"/>
            <a:ext cx="2604894" cy="169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ryman.co.uk/Catalogue/Ryman/large/global/images/main/07/07011140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641" y="154406"/>
            <a:ext cx="2173578" cy="186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xQTEhQUExQVFRUVFBUUFhQXFRQUFxUUFRQXFhcVFRUYHCggGBolHBQUITEhJSkrLi4uFx8zODMsNygtLisBCgoKDg0OGBAQFSwcHRwsLCwsLCwsKywsLCwsLCwsLCwsLCw0LCwsLCwsNCwsLCwsLCwsLCwsLCwsLCwsLCssLP/AABEIAOEA4QMBIgACEQEDEQH/xAAbAAEAAgMBAQAAAAAAAAAAAAAAAwYCBAUBB//EAEAQAAIBAgIFCQUFBwQDAAAAAAABAgMRBCEFEjFRcQYyQWGBkaGxwRMiUtHwQnKCkuEHFCMzYqKyFWPS8RYkU//EABgBAQADAQAAAAAAAAAAAAAAAAABAgME/8QAIhEBAQEAAgIDAQEBAQEAAAAAAAECAxESMRMhQVEyImEE/9oADAMBAAIRAxEAPwD7iAAAAAAAAAeNgemM5pK7aS3t2ORjtM7VT/M/RHGrVXJ3k231u5jrmk9fa8xas1TSlJfbXYm/JGC0vS+L+2XyKwemfz6W8It9PFQlskn2kimt6KdCVtjsbdLSEltzLTn/ALEXC0ArsNLrgSx0p1+K+Zf5Yr4u6DkLSXW/EzjpPrJ+SI8XUBoQ0gursZt0qylsfYWmpUdJAAWAAAAAAAAAAAAAAAAAAAeNlf0ppDXeqsoL+7j1G5pjFfYX4n6HBqS6Dn5d/kaYz+sZzNTGY+nSV6k4x4vN8FtZxNKabnOfscKtaX2qn2Y77PZ291zVocn4J61aTqzebbbt832lM8Vv3VruRvVeWGHV7a74Rsn3s9ocrKEtrceNred/AUsJTjzacFwihV0dSnzqcX2JPvRf4cq+ddbB42FVXpzUl02ezitqNlSKbieTrg/aYacoyX2b7epP0ZvaC5QucvZV1qVVksrKXZ0S6unoMtcdz6WmpVjqRua7bJ1IjrLpRSVaxhrGSrPe+8iuEy6rYWIlvJqWMks0/BGiZJk9oWzRmlNZWna/Q/mdUolKpYs2hsfrLVlt6Hv6jfG+/qqWOqADVUAAAAAAAAAAAAACLE1tSLlu8yU5WmauyO5XfHo+usrvXU7TJ3XHxM27t7XmVXT2NnOaw1F+9JfxJ/BB9F+D8Uuk7GmMcqVOdR/ZWS3yeSXf6nO0JgXTpuc86tV6829t3mo9l+9s5+PPle603eo9weChQhqQXGXTJ72YzZPiJGodDKJIskiyFSJIshLYiznab0Qq8brKpHmy2dje7yN+LO1ye0d7SWtJe5F7Pilu4AVfk7pWU06dXKrTylfJyXxcd/6na1jX/aVo90atLG01ndQqpdOWTfFJxv1RPcPXUoqS2NJrgzm5MeNa5vcYzVmeaxnWj0muysSm1jLWILmTZKGxGRt4WrqtNM58WTU5ExFXnB19eKfTsfEnOBoHFZ6vQ/NfXkd86s3uM6AAsgAAAAAAAAAAArePq3cm+lvu2L66jv4qdoSfUyrY152MOa/i+IrukF7bE06X2aS9tPreyC8b9p0qzNDk/HWdev8A/SpaP3IZL66jdrmmM9ZU3e65+Jka9yTEMgTFTEsCWLIYsziwNqim2ks23ZLe3kj6Do/CqlTjBdCze+XS+8qXJLDa9bWeyC1u15L1fYXYtCtbSODjWpTpTV4zi4vtW3itp8s5PuVP2mHnz6FRwfC+XZt8D64fM+U1H2OlG1sr0VL8Sun/AIeJnyzvK2L9tqTujTbNuLNaazOWNWMTIxPVYlCS+4kgyNLsM0WiHS0dUs01v8VmXKErpNdKuUXDPPxLloyd6cerI347+M9NoAGqoAAAAAAAAAANXSb/AIb62kVPTFXVjUl8MJyXYmy06V5q+8ilcp5P2FZ/0edl6nNy/wCmmPRoSnq4akv6E/zZ+p7iDaoRtTgt0IruijUxB0/jH9cnEyIVIzxbNdSKVeJ1IkUjXUjOMiEr1yJpWpTn8U7dkV85MsZx+SULYWHW5P8Aua9DsF56VCh/tLpWq4Or0qpKm+ErW9S+FL/alH+Dh3uxUPGMvkRr0me3OpsirL3iSk7mGJjn2ZnE3RJBIJGViUFiWDMFEljEshNRWZbtCv3LbreX6FRoLNFs0I/dfBeprx+1NOmADdQAAAAAAAAAAGlpXmriUnlPF+wrL+jw1ky8aTXur7yKZp6F6dVf7cvCLfoc3L/prj02afMh92PkjTxBLoyd6FJ/7cP8UiLEHV+MHDxxqpm1jzRTM60iZMyUiBMyiyB9S5Kv/wBWlwf+cjrHD5G1b4WC+Fyi/wAzfqjuF56VCl/tSf8ABw634mH+MvmXQof7S616mDp/1zqP8KVvUjXqpntpUD2vtIsLIseEwsXCLcU21fYcnHnzvTbV8VeUXuM1Asf7nD4UP3Gn8K738zb4L/WfyRXlDqJInc/0+n8PjL5j/T4bn3sfDo845NHai06F2Ph6s50cBDr7zraLpWTt1L67y2cWVF1K3gAaqgAAAAAAAAAAgx0bwl39zKlj4q+fTk+D+mXKcbprerFU0jS70c/PP1pxuLyal/A1HtpznTfY7+psYhGnhJezxU4fZrxU4/fjdSXbZvtRv4hG+L3mVnqdVwcfE5Z2sfE4s9pFTHtzOntIrkuHWZVK+8gsR7tSn1qa7tWXlEtp8+5NV1TrQk8lzXwat527j6CXitD5fyrxPtdIztmqFONP8Tzfm12H0fSOMjRpTqy5sIuT7Fs4vYfI9Ea0tarPOVWcqjfF/wDfeZc2usr8c7rr4WJb6ULJLckiu6OoXlBdab4LP0LKV/8Amn1anmvqFj1IHp1MTVPVE9MkgMYxOjg42jxd/T0NKKOnCNkkRUx6ACEgAAAAAAAAAAHC0xQtJ7nn9dt+87ppaUoa0L9Mc+zp9H2GfJnvK2b1VB07Qeqpw59KXtI9aXOj3Z/hNyjiFVpxqR2SV+D6V2PInxtPO5Xqdf8Adajv/Iqu/VTm93V6cM8eDk6vjV+TPc7bmNgcDELMtGJhdZZp9JwcbSOnTLLQuT4Z5kFiagUXd7BovuhMX7Smr86Novrtsfb8ygYKRs4zlB+6R1005tWjDbrdbS6C0vSqf9pOltdwwVN5yanWa6IrNRfg/wAu85eCpJWXQvJHKwFObcqtVuVWo9aTe3Po+vQ7eHVkcfLvyrfOeo6VGds1kT/vcvifgc32p77YTdiLmV044qd+c/AyWIn8T8DmRqk0KjLfJf6eMdBYifxPwJY1p/F5GjCrc3cMthaat/VbmOpoyDbu28szqkGEpasVv2snOjM+mdAAWQAAAAAAAAAAADCtUUU29iObV0zHoaXFN/IrdSe0yWufpfB6kn8LzXy7PkVfHYdSTjJZPaWjSektaNrqXTzXG3azg4n3kcXLPvvLfF+vtW6GOqYV6k06lHofTHh8u46PtKdZXpzUur7S4x2okqYe6s1dbjl4jk7CTvBuD71+hpjnsnWorrjnuUr4dpmEImEtC4lZKs2uuU/1MY8n6j/m1G+pXfiy95comKzraaUMoe/PYks1fs29hhhcFJy9rWetN526I7vroNmjo6NLmxd97zZNFPc+4x3y2/UaZxJ7SUomw6liOlC/UTOmugzkqbUbmxrMy1Hufcx7N7n3Mt1UPYTe8np4l9OZCqUvhfcS08PL4fInpDeozuWPQeFv772LZ1srmFp2ea8UvIsFDSySSu8uhRjbsNMdS91XXd9O8DlUdMJuyTd+q3jc6p051L6ZWdAALIAAAAAAAAAABBjVeEuBUcRHzLjX5rKpio2t9dJhy+18tCs+g0cQ+g360TSxSMa1ark97Dqy3vvZ5c8k0QM1Wl8Uu9nqqS+J97Ios9UiUJFUlvfezKlVfS2RphIIb6uT4eFzVhPLM3MJty+uovEVbdF0IOlH3Y36cltuaWn8KlqSskle9rK+yx0tGRtTjfpzNTlF/LX3vRv0NrP+VP1WKr3EcT2TPEYVokgiSCMYEsSqW1o9e/FdZayrYBe/HivMtJvxfrPYADZQAAAAAAAAAAEWJ5r4FYxf15loxHNfAq+Jl9eBhy+18tKoaGLOhUNHFbDGtI0JGBI0YMql4e2PUjCU87EjOJkpEdiWJKE9CN7HTwu1M5VJ5nSwj8S0Vq64Je5HgaHKG2ouO3d19ZvYCV6ceHkaHKKS1EunO3ln3nRf8s57VY9QZ4jnrVPBEsSNoyiVHR0dG811FlK7o6NmixG/EpsABsoAAAAAAAAAACLEytFlZxfQWXF8x/XSVqs7mHL7Xy0po0sTHI3ZmpOJjWkc5sjbJayzyIVGxRYfceJbj0LIlDJEtjCKuTatiUPaaOngo3yOdSWZ0sDtLxFXDRn8uPb5mlygj7qfHvy/U3sDC0Fwv3mjyj5i+96M3v8Aln+qwxBHrMqKzMK0T2M0YmZFG/gZZosKK1gXmWRG3Ept6ADZQAAAAAAAAAAEOL5kuBWqxZcZzJcCqTn5mHL7aYQzNaZsTIGYrtTFI02dCauak6dilWQnqiZMRRKHkSbVsRqJKuvgTBnGJ0ME7NPcaUUbuGje3FF4rV3o2srbLHH5SSuordmdLBwtHac/lBbVj13z6ja3/lnPauSJaUTDVuya5i0ZGZGmZXK1LcwSzLLEreB5y4FkjsN+Jnt6ADZQAAAAAAAAAAEWJpuUWltay4lVxWBqxecJcUtZeBbwU3iaWzrpQqlW23LjkQSqLefQ5RT2pPjma1TRtGW2lB/hj52Mrw3+r/JP4oEpnkahd6nJ/Dy2012OS8mQvkxh+iMl+KXqV+HR5xT5wTI3SsXH/wAXo76n5l6owfJWl8dTvj8h8Wk+cVOFJ2PY0i2PkvT+Of8Ab8j1cl6fx1P7fkPi0jzitRhkbmCy/wCzuS5N039up2OP/EkpaApxVrzfW2r+Rb49I8ogpaQSSW4j0niVJLZls6+s3o6Dp/1d/wChk9C0ntTeVuc/Qt4aR3FY1zD2i3lrhoWgvsLtcn6k1PR1JbKcPyoj4qnyinqobNOjOWyEn+FlvhTS2JLgrGQ+H/083Awmi6j51oLvfcjvRVkluVj0GuczPpS3sABZAAAAAAAAAAAAAAAAAAAAAAAAAAAAAAAAAAAAAAAAAAAAAA//2Q=="/>
          <p:cNvSpPr>
            <a:spLocks noChangeAspect="1" noChangeArrowheads="1"/>
          </p:cNvSpPr>
          <p:nvPr/>
        </p:nvSpPr>
        <p:spPr bwMode="auto">
          <a:xfrm>
            <a:off x="143608" y="-144463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10" descr="data:image/jpeg;base64,/9j/4AAQSkZJRgABAQAAAQABAAD/2wCEAAkGBxQTEBUTExQSFBUWEhQSFBUXGBUXEhcUFBQWFhQVGBgYHCggGBolHBUUITEhJSkrLi4uFx8zODMsNygtLisBCgoKDg0OGBAQFywcHxwrLCwsLCwsLCwsLCwsLCwsLCwsLCwsLCwsLCwsLCssLCwsLCwsLCwsLCssLCwsLCwsK//AABEIAMsA+QMBIgACEQEDEQH/xAAcAAEAAgMBAQEAAAAAAAAAAAAABQYDBAcCAQj/xAA9EAABAwEEBwYEBQIGAwAAAAABAAIDEQQFITEGEkFRYXGRBxMiMoGhQlKx0SNicpLBM/AUQ4KiwuEVY/H/xAAXAQEBAQEAAAAAAAAAAAAAAAAAAQID/8QAGBEBAQEBAQAAAAAAAAAAAAAAABEBIQL/2gAMAwEAAhEDEQA/AO4oiICIiAiIgIiICIiAiIgIiICIiAiIgIiICIiAiIgIiICIiAiIgIiICIiAiIgIiICIiAiIgIiICIiAiIgIiICIiAiIgIiICIiAiIgIiICIiAiIgIiICIiAiIgIiICIiAiIgIsE9sjZ5ntHAkV6LRmv+IZazuQw96IJVFXZdJD8LB6n+AtWS/ZjkWt5D7oLYipMl5SnOR3oafRar7STm4n1KC+OmaM3NHqF4NtjHxs6hUEzDesb7WwZuA5oL+bxi+dvVfP/ACUXztXM59ILMzzSxj/UKrQm02sbf82vIOP8IOui3x/O3qssczXZOaeRBXEZe0KyDLvDyA/krAe0ezjJsvVo/lQd5RcVsXbAGHyvc3c4g9DmuhaJadWW3+GN2pLSpidTW4lpycOWKtFoREQEREBERAREQEREBEXxzgBUmg3nJB9RRVrv+JmAOufy5dcuihrXpJI7y6rB1d1P2QWySQNFXEAbyaBRlpv+JuRLz+UYdTgqZaLfU1e4uO8mq05ryaEFstGkjz5Gtbz8R/gKNtF5SO80jjwrQdBgqvNe4G37LQtV/taKl4A5oLW60tCwvt7Qud27TWNvlq48FBWvTOZ2DAG+5QdZkvUDaoq26Vwx+aRo4VqegXI7TeM0nnkcfXDoFqam9B0q2dokQ8ge/wBh7/ZQdr7Qp3eRjW86uP8ACq8dmJyaT6Lbiut52UUGa06T2uTOVw/TRv0UbNaJH+Z7ncyT9VLx3RvIWZl0N2k+yCvBp3oIlaG3bGNnUlexZmDJoVFW/wAOdx9/svbbK7cfdWgRjcFkihLjRrS47gCT7IKwLI7cstmEsb2yRlzHtIc1zTRwIyIVrgsNTStTSurGO9fQbfD4RntcFsXlY2RtjArrHWLwS1wGDSyhbhi1wOBOaQrsXZvpV/j7GHPoJ46MmGVTseBucMedQrWuKdk07mXiGNHhkieH8mjWB6gD1Xa1MBERUEREBERAWteF4Rws15XtY3eTmdwG0rBf17x2SzyWiU0ZG2p3k5NaOJJAHNfmTSrSqe3TmWVxAqRHGCdSNuxo/k7UHerXpww4Q0/U7+AFB2y+3Pxe8u4Vw9AMAuFst0rcnuHqtmLSCdvxV5qDrU16cVGWm+qfF6ZnoFQRpI4+b6mn1WpaL8ecG4ckF1tF9nM0A/MaeyhrZpO0ZGp4fc/ZVZ3ePxNfVe4bHXIF30QbVqv+R/lw45u6nL0Uc4OcauJ9SpWK7Tto0bhieq2orvYNlTxxQQTLNXygu5Lbiut5zo33KnGgBfCUGhFdLfiJPsFtxWRjcmhZKoUHoL1rLHVEGQOX2qxhfVR7Ll5REEjdVj7wE0bUCR5L9YtDY+7xDW5msm3CgyW/GyJmoJz3hcIiIx5WP/E70GOPA0LA3ynPJa11Ni7kukl1KOc3VBOs8UY6lG0NKtArWlV7Ze8UeuIotYVBa5wAGHzNHmwxqcVWdbcT3lrGtjA1X6zHmrBrtLnt/DaS3Y80OpWgqPDjoX1DqPa3Wa40qdXJuDWBlPho1jdpWtaLwlk8ziBSmq3wimI2Z5nNbej1wy2yYRRA0+N5HgY3eeO4bU3VzF17HrrJkltJHha3uWcXOIc8+gDR6rqa0rmuxlmgZDGKNYKcSc3OPEmp9VuqKIiICIiAiIg412/3wawWRpwxnkG8+WMH/eei4+whXLtYtne3jM/MNf3Q5RgN+oJ9VSCmC33DcUM0Zc+VoNaBgIDhxNVqXzoq+Jpe0hzBiTtA4hQVnnopK+L0IszYWya4fR7qV8IGAZjtrUn0VRpXJdf+IkIL2xsa0ve85BopXmcVI2izwg0s7Xaow135u4gbAtO6YDqVOR2b6bSpIKKxR2QbceeXRbTWgL4F9qoPtV5cV8Ll4LkHuq+Ly0kkACpOQ2nkFJ2TR21SeWF4G91GD/eQegQRy+FytNm0EmP9SWJn6Q6Q/wDEe5UtZ9B7O3F75X7xVrG/7RUdUFA1kDxjiMBU4jAb1bLzvi6bIKCOOd4+Fo74g8XvJa3rXgqnf/aJJMwxQxthjIo4DMjcdWmHsdoVGF1viHxg8gT7gUWy11QCA7HEVp91T2Pc9wFakkNFMAK4AADADkricMBswQfQTuHU/ZCXbNXoT/K+SSBoq4ho3k0UVatIGtwjbrHecB0zPsgljG7PXoNpo2nvVRtrvdjMGyPeeGoG9dX6KDtNrll8ziRuyb0XyGy1ORJQSdkv14eC4Oe0GpbrUruFaZf3gv0n2b37Z7XYg+zxNh1TqSRADwvpnXaDvK/OVkuc5uwG7au0dilnLWT0Hg8ArsLhXqaHHmFB09ERUEREBERAREQfm3tD0RtVmme5wMsTnucyQDEgknxfm3qjuX7Gnha9pa9rXNIoWuALSOIK51pd2VWaVrpIT3TgC7VNSw0FaA+ZvuOCg/Pq8NbrOA4q0X1oZaLPUlpLR8QBLfVwGHqAoKwQUfU0OOwgpRNxsoANwovVVIWK4rTLi2JwB+J3gbz8WY5Aqx2DQQYGaUnbqxj/AJOz6BLRSzIt2w3PaJv6cTyPmpqt/c6gPVdBsF3WSKQMY2LvKF1HEPloMCfESRiRkpgSKwUaxaBSnGWVjODQXu/gA9VOWPQ2yx01g+U/ndh+1lAfWqne8UZPf0QNGa0zhUER0c0EGhBeSGNPAmvBQSVms8cQpGxkY3MaG/RYrbb44hWR7W1yB8zuDWjFx4AKDltk8mbmwt+WPxP9ZHD6NBG9YYLM1hJA8RzcSXPd+p7qud6lUbk98yOqIY9UbHy4bMCI2nWI/UWlU7Sm6LZOCXWhz2Ur3eDI6fpFAf8AVVWsKv6Z3rGyzSQkhzpGFoA2HYTyNMEHLpRRoG3xE8MdWnssTX8Afr1Ry9RihxAPA5etNigkrnjawiWUhopVgzcdmsBuzWa137XCNtPzHPpkFGujc81cak/36DgtuzXeTkPXYqNKQvkNXEnms1nsZJwBJU3Z7rG3xHcFeNHezu1z0JYII/meKGnBuZ9ualFBs91fOfQfdWvR3RK0Wj+hCdXbI7ws/cc/Sq67cHZ1ZLPRz29+/wCZ/lrwZl1qrexoAoAABkBkg55cPZbEyjrU8yuz1G1bH6nM+yv1ksrImBkbGsYMmtAAHRZkVBERAREQEREBERAWK1j8N/6HfQrKvhFcEFQLaLRns7QS7Vbrb6CvVWW23VQFzDhuJp0P3VZknBc5tRVuDm7QcsQuO5uOlecwOSr9uhtksjmtLIohQB1QXOFMxuPAg81NSvAa0k0oK5kDbnv5KDlt8z8AWxNy8PikPHWcKN5AHmteGfTPZ7BDZT3skgMhaI+8efEWipDGCp3nAVXia+HO/pR4fPLVo5hnmPJ2qtKOBoJdm45vcS55G4udU04LIXLoxGKWEyf1nul/KfDFy1BgR+rWPFZhgKDADIbF5kkDRVxDRvOCibZf7G+QV4nBvTM+yKmabSo+1X1GzBvjdw8vqfsqlel/k+d1eGTegUFPejn4NH98kFovbSNxBq7VHytw98yqXa7S6R1T/wDAsjbO55xq4qTs90n4sOAxKCFis5PBSNmuwnIUG8q4aP6HTzn8CFxG2R2DP3HD0HRdGuPsqjbR1qkMh+RlWs5F2Z9KKUcgu25S94bGx8r9gaCfYLolwdlk8lHWhwhb8jaOkp9G+/JdYu67IYG6sMbIx+UUJ5nM+q20EHcWidlstO6iGsP8x3ik6nL0opxEVBERAREQEREBERAREQERco7SO1AwSustj1S9vhlmOIa7axgyLhtOzLPIOn2y2xxCsj2tHHM8hmVWrZp/ZYpGiXXjidUd8Wkxh2FA6mLAccThhsXKLo037w/juJec3HGqsUduY8YUIPqEHRbXpFA0xkB0zJGl7Jo9V8OGYD601yKkNGJoaKJtNlsM8b5o3iPvXt7ySEhrzJsDgWnUfXM0B37Vz5l3mFzn2OV1mc7zsaA6zSfrhd4T6UXll9thdW02YWYmodaLKHGyyVpQyxtIeymrhiW4nA1VR0f/AMXZbQ3uxXWia0awPjANdUk5GtD/ANKs3rcvcv1RLE8nJms1suOXgJqctlVmufSdkcRDp7M5po6PU8Di3aXDVaK4ZgKt6ZaRWCYfjM1n0o17CWvpjTEghwFTsdSuCQrLbLQ2L+odU7sdbooa13+ce7AA+Z2fTIe6ql6aTukY2JmsWMNWl5DpRwD6eXhh6KHfJJJgXHl/0oqcvC/BXF5e7qomS2ySYDAb/wDtfbPdh24e56KyXDo1LO7VhifIdppgOZ8rfWilFdhuwuNfNx2ddqlrFc9SBi4k0DWjM7t5XV7i7KSaOtUgH/rjxPq44D0B5roNz3BZ7MKQxNaaULs3nm44+iDktwdm1plAL2izs/MPH6Mz60XQ7k0AskFCWd8/5pMW14My61VqRIPjWgCgFAMgMl9RFQREQEREBERAREQEREBERAREQYbXGXRva1xa5zHNa4ZtJBAcOIOK/K1/XJNZZXRzNIIPm3k7eZz48V+r1D6R6NwWyPVlbjSjXimu37jgcFB+UnxFZbLeksR8LjyzCvelXZvPZiXMBkj+ZgJIHFmY9KhQ0NnsGqGyC0B1MXVDmg8KNB6jqrnRoDS2atdanCjS36V914tWlMrxTX1eDaUP0P1WS/Lkhih7+OZkjC7VDaHW1jjTpjsWG5I4mRl5jEkrjQa4rExmGOr8TielEEVHJK6moXtDSXNoS0AuIJIpvoF7dZHPcXOcXucaudvO8k5q13PozaLSaxQucK+cjVjHqaN6K/3H2U5OtMlfyR4D1cR9AFKORWW6qkAAknABoz/kq73D2cWqahLBCze/A/t83Wi7Nc+jNnsw/CiYw76VeebjieqmGsAToo1xdmNlio6WszvzYM/aM/UlXazWdsbQ1jWtaMA1oAA5AZLKiQERFQREQEREBERAREQEREBERAREQEREBERAREQeJIg7NVy+tCbLaamSNut848L/ANwz9VZkSDlNr7GI3uFJ3hoNdVzWuIruOG4bFYrk7NrHBSrO8cMdZ5rj+kUb7K6IpBijs7WigCygIioIiICIiAiIgIiICIiAiIgIiICIiAiIgIiICIiAiIgIiICIiAiIgIiICIiAiIgIiICIiAiIgIiICIiAiIgIiICIiAiIgIvEa9oCIiAiIgIiICIiAiIgIiICIiAiIgIiICIiAiIgIiICIiAiIgIiIP/Z"/>
          <p:cNvSpPr>
            <a:spLocks noChangeAspect="1" noChangeArrowheads="1"/>
          </p:cNvSpPr>
          <p:nvPr/>
        </p:nvSpPr>
        <p:spPr bwMode="auto">
          <a:xfrm>
            <a:off x="284285" y="7938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8" descr="data:image/jpeg;base64,/9j/4AAQSkZJRgABAQAAAQABAAD/2wCEAAkGBxAQEBIQEBAQEBAQDw8PEA8PEBAPDxIQFRUXFhUSFBQYHCggGBolHBQUITEhJSkrLi4uFx8zODMsNygtLisBCgoKDg0OGxAQGywkHyQsLC0sLCwsLCwsLCwsLCwsLCwsLCwsLCwsLCwsLCwsLCwsLCwsLCwsLCwsLCwsLCwsLP/AABEIAOEA4QMBEQACEQEDEQH/xAAbAAEAAgMBAQAAAAAAAAAAAAAABAYCAwUHAf/EAD4QAAIBAgIFCQQJBAIDAAAAAAABAgMRBBIFITFRcQYTMkFSYYGRoSIzscEHFEJicoKSstFjc8LhovAVU9L/xAAbAQEAAgMBAQAAAAAAAAAAAAAABAUBAgMGB//EADURAQACAgECBQMDAgUDBQAAAAABAgMRBAUSEyExQXEyM1EGYbEikRRCUoHBFdHxFiNDYqH/2gAMAwEAAhEDEQA/APcQAAAAAAAAAAAAAAAAAAAAAAAAAAAAAAAAAAAAAAAAAAAADCdVLawNLxav3bw27J1tksSu+285xlpPuxqX36zDtI3iYn0YHiob0xuGdSx+tx/31GO+N6JrMRuWjD6XozdozV9z9l+Ce06zjtHsjU5WK86iU2M09jNEhkAAAAAAAAAAAAAAAAAAAADCdRLa0gOHiNOVuenSpYWc4wcVzzmoU3eKldNrXttqvsZwnLbumsV/3TK8as44vNvX290qNao17bSfWoPMv1NK/kdYmXPwo2B0isR6DVwzKDgm1eMpNuLa3EC1IiWsUhMyLd56zMeXoz2w+pDbOmrFxvTmldNwmk1tvZ7DNbds7a3p3x2/l57h9JysrLq67XOv/WIj1q4/+k7T51u6GG5RV6fRbtubuvXYaW6rjn/Kk4/03yMfpkdSjy1ml7VK77p2+RynqNfwnV6Jk152hKwvLPPUhB0Ws84wzZ00szSvs7zNOfW1orr1aZej3x0m/dHlG1rpVFJXTuWKmbAAAAAAAAAAAAAAaMRiFDiaWvFfVtWkz6IktIN9FX4Gvi79IdIxS1upUltllW5a2bRNm0YofFTXF73rMt4pEMg2AyAAIVdZail1TVnxX+reRHyx57YTIs4svoAMPLatLm61Wn2K1WC4KTSflYqssatL1XFt3Yqz+0MjklAG/ApOrTT1p1aaa7syOmOdXiUblxvBf4l6PgqEVFWutXU2Wnj3j3eLisaS1mWyT8bM6Ryre8HYzVWXczpHKr7sdjOnVvqasd6ZK39GsxpuN2AAAAAAPlwNc68V1hmImUeeLfUjG3SMUyjVI5neWvjs8jSaxM7l2rXth9SMtgyAAMgAABox1O8HbbH2l4bfS5peNwxL7hp3iuBEG4MgYeecpqWTG1PvqnU842f7Sv5Mas9D0228XwhEVZAZSNH++pf3af7kb4/qhH5f2L/EvS8H0VwJ8vGQ3mAA4OktLypYnIkpRjTjdXs7u728LFvwsG8e1Vy+bOLJ2626WF07Slqk8j+9q9dh3thtDbFz8V/fTpwqxexo5JkTE+cNgZAAGM3ZN7kCI2586sn1mNpEYo92Bh1iIgDIAAAAAAAAABhCwvsylDc9XDq9CJeNSJpoyAUrl3StWoT7dOcHxhJP/P0IfKj0W/SrfVHw4iIS8DAkaP8AfUv7tP8AcjfH9UI/L+xf4l6Xg+iuBPl4yG8wAFIxs8+JrS/qOPhFKK/aej4te3FEPK863dmmX0kobbQxE4dCTjw2eWw1tSs+sO2PPkx/TLq4TT000pxzXaV46n5M4XwR6wscHUrTPbeFlhK6Iq5ZAAOZUjZtd/oaplZ3DENgAAAAAAAAAuGAMoeMWWcZ7/Zfy+Zxyx7sJUHqI4+gVvl3RvQpz/8AXWj5STXxt5HDkRum1h062s2vyqcNhWvRw+mGUjR/vqX92n+5G+P6oR+X9i/xL0vB9FcCfLxkN5gfJysm9yb8jasbmIa3nVZlQcI815dpuXm7np6RqsPIZZ3aZSTdyAJejKWaou7X/H/e4457arpP6fi78u/wuVGNkQnoWwABExsNj8GYl3wz7Iph3AAAAADD5KaW1ganiY7E7vctbNL3rSN2nQZpP7vHb5Fdm6pip5V82XyVN2dm3K2riQa9UyWyRv0NOVLlTg4L28RRi+zzkXP9K1+h6Duh3pxc1/ppP9nL0ly6wWWUYynN7VkpytdbNbsaWtWY0l06Ryb+etORV+kZpWp4Zv71Sqo/8YxfxOGk3H0Kf81//wAaMDy6xNTEUozVKFKVSEZqMZN2btqk2NN83R8dMU2iZmYXPlHJVMFW1r2afO/o9p+iZyyx/RKj4ttZaz+6iUaqttRVTD1dZ8mznFvRjTLfo+ouepa172n+5G+OP6oR+X9i/wAS9NwXRXAnS8akGBB07Vy4as99OUFxl7K+JI41e7LCPy7duG3wqWGjaKPSQ8lZtDAB3uT2H1Zn16/DqIWe27aeg6di7cXd+ViRxWD6AA114Xi14riG1Z1LnGqWBkbDDFzQEPF6XoUtVSrCD2KMpRUm9yW1ms2iPVvXHe3pDOnipTV4RaXamnH0esh5uoYcfvv4a6lqno5Sk51JSle3spuMFZJdWvqKXPz73tM18nCeNFrzaZlLp01FWikl3KxCtktb6pd4iI9GRoyGR4tyx0csNj60ErQqNYiC+7Ubv/yUz0fEyeJiiXrOl5u/DEfjyckkLQAKVmmtqakuK1hplr3UtX8xL0/AVc0FrupRXBpr/ZAvM7fI8/fjy2rufKZb+Zh2Y/pRzc/Hy/6p/uczHsx/Sgz4+X/VP93ydNJNxjHMk3HUl7SWrXxNqRu0Q2x58k3iJtPr+Vl0XWqc2s1OWzarS+DJtsN/wttwm/WI9d1+JNfE5TWY9WduRyrrrmIxT6dWC8FeXyJvAr/7u1d1K2sWnDprUXrzcsgwyhG7SXW0jFp1G3TFTvvFfyuOjKOWK4FbM7l6qte2IhODYAAAOdXhaTXijWUrHO4apTS2sw3VHlXLSc60IYG6pSp3lO1OMYSzNO85a9lnZXfcRM/Lx4/WVjwp4sVmc/r7R+UfDci61Wzx2Or1Ot0qM3CD7m3tW3YkVeXqkz5Uh0vz6V+zjiPnzlZNFaEwuFVsPRp03a2ZK83xk9bK3Jnvf1lBy5r5Z3edugcXIAAAAFF+lXR2ahTxSWuhPm5v+nUaSv8Amy+ZadNy6tNJ91r0nN2Zeyff+XnMWXL1UPphkMi/cl6t8PT7oKP6fZ+RByx/VL5Z1nF4fMyfvMz/AHdw4qoAxnsfBnTD9yvy3x/XHyt+hvdx4F6tnQMCJi9G0atlUpxlZtq62PfqM1/pncNMmOt41aNqrygw9LD1YQpprNFyldykttlt2dZKxZYnytKm53FimppHkhJklVuhoehmqX7PxZwz21Gln0zF3Xm8+y30o2RDXrMAAA0VMVFd5xyZ8eP6pZisz6IOKqudvs28yrzdXpHljjaRjpMerSqa4ve9ZVZebmyes/2dtMyKBgAAAAAAARNK4GOIoVaE+jVpyg+5tan4Oz8DrhvNLxaG+O80tFo9nhOSUJShLVKEpQknqtKLcWvNM9PExMbh7fDeL0i0e7IOwBb+Rla9Nx7M2vOz+bIuePPb59+qMXbyov8AmP4WpEZ5h9AxnsfBnTD9yvy3x/XHyt+hvdx4F6tnQAAU7TU8+LqboRhDu2Zv8vQo+bknxfL2WnFxxOPzj1RZ4WL2ey/u6vQYepZ8fvuP3R+R0fjZvSNT+zoaHrKlqlr13zWJ0dUpkn+qNOGLpc4K6rO1ko4qElqknwZLpkrf6Z20tS1fWG83agGM1dNdxzy1m1JiGY9XJZ4zJ3d0xb1hNjWvINGQAAAAAAAAAAAeRfSJo7mMc6iVoYmPOrdzi9mp/i/zHoODl78WveHpukZ+7F2T7fwrpMXQBYOR1W1SpHfGEl4Np/uXkcc8eTyP6sxbpjv+N/8AC8R2EJ4VkBjPY+DOmH7lflvj+uPlb9De7jwL1bOgAAoufPVqz7VSb8L2R5vkW7rzK7wV1SIbiO7AGdK+ZWbTb2p2Z348WtkitZcs01ikzK2UHdHpVG2gAObjIWlx1/yeX6nh8PNuPSUvFbdWkrXQAAAAAAAAAAAFR+kzRnPYPnUvbwsudT6+beqouFrP8qLDp+XtydvtKw6bm8PPEe0+X/Z5ZBl69fWWRhl0uTlXLiI/eUo+l/kc8sbqo/1Fi8ThT+0xL0Si9RBl80bDDDGex8GdMP3K/LfH9cfK36G93HgXq2dADTjauSlUm9kKc5eSbNMk6pM/s2pG7RCkYGNoq+3r4nmbzuV7WNQkmjYAl6NpZp8C06bi3M3QObfyiqz01ZFwrWQACNjoXjfd8Cs6ph78XdHrDritqUA8wlAAAAAAAAAAAA14ijGpCVOaThOEoST1pxkrNPwZvS3baJhmJmJ3DwfF4SVCtUoSvmpVJU7va0nqfirPxPT47ResWe14uaMuOLR7sDZKbsHUyVacuzUg3wzK/pcxb0lE5+OMnGyV/wDrP8PTcK9RX2fJLRqdN5q1Yz2Pgzph+5X5b4/rj5W/Q3u48C9WzoAcvlLVy4af38sPNq/pcjcu3bil249d5IVugrI87K6hsMMgHc0NQsrnpOLj8PFEKTPfvvMuwSHEAAfJK6a36jS9YvWaz7kTpyZRs2tzseMy45x3ms+ydWdxt8ObIAAAAAAAAAAAPLvpR0bzeJp4lKyxEMk/7lNJJ8XGy/KXnTsvdTtn2eg6Pn3Wcc+3oqCLB6AYYmsWjUvS9EVs9OMt8YvzRAvHm+Q8zHNM1qz+ZdA5ozGex8GdMP3K/LfH9cfK36G93HgXq2dACv8AK+r7NKHaqOVu6K/mSK/qFtUiEzh13eZcqC1FGtX0DOlDNJLvJHFx+JliHHPfsxzK04OnaKPSKRIAAAAEDHQtK+/4o851bD25IvHuk4beWkYqHYAAAAAAAAAAAFe5eaM+s4GqkrzpWxFPfmgndeMXJeJM4WTsyx+6Xws3hZon29JePU5XR6F7Os7hmYbLzySrZqEN8c0PKTS9LEPNGrPmX6gxeHzr69J1/CwHBSPk9j4M6YfuV+W+P64+Vv0N7uPAvVs6AFV5TzzYiEexTv4yev8Aain6jbdohY8KvlMoqKtYAE/RNG8rlx03FqJvKt5t9zFVkitRaID6AAAANGLheL7tZB6hh8TDP5jzb451ZzjyaYAAAAAAAAAAAAZidDwvTmjvqmKrYf7MJt0/7Uvah5J28D02DJ344s9jwM/i4ot7+6Idk9auRdb2Zx3Tv4NL+CLnh4T9V4u3NS8e8LeiK8k+T2Pgzph+5X5b4/rj5W/Q3u48C9WzoAUvSVTPiqr7MlBflSv63KDm23llb8WuscBCSgzEbnTEzqNrDoihaJ6bDTspFVHlt3XmXTOrmAAAAAYmNjk1YZW1uZ47lYvCyzVNpbcbYkdsAAAAAAAAAAADzr6VtG2lQxcd31ep6ypv1mvFbi46bk8pou+j59WnHPzCiItHpYdzklWtXlHtU7+MZL5SZyzR/S8v+qsW+NW8e06/lfYPUQpfPyex8Gb4fuV+W+P64+Vv0N7uPAvVsnt2MTOoFDw8s0pz7c5z/VJv5nmc07vM/uvcUarEJJydG3DU800vEmcHF35Y/EI3Kv24/lacNC0UegU7cAAAAAACFj4a1LwZQ9Yw+cZI+EjDb2RCjdwAAAAAAAAAAAcvlPoz61hK1D7UoZoPdUg1KD80vUkcbJ4eSJduPlnFlrf8PEKT1a9T61ue49K9tjtFo3DpaDqZcRTe9uPmmc8kbqrOuYvE4V/283o9B6iBL5fLOex8Gb4fuV+W2P64+Vv0N7uPAvVs26VrZKFWW6nLzscs1u2ky3xxu0Qp+DjaK4HmrL2G81ZdPQ1G7zF50/H24+78qrmX3fX4WCKLBDfQAAAAAAa8RDNFrxXEjcvF4uKatqTqduWePmNeSaGAAAAAAAAAAABkeLcstG/VsdVilaFV8/T3JVG3JLhLN4WPR8TJ4mKJer6Xn8TDET6x5OXSq5JRn2JRn5O5ImNxpP5GLxcVqfmHp+DlqK6z5BeNTKVBXaW+SXmzbF9yvyY/rj5XHRsLQXAvVsg8q6lsO49udOPk8z/b6kPm21imEjixvJDg0VqKCVy2WM0rNrRWGtrRWNysmi6OWKPUUrFaxWFFa02ncp5s1AAAAAAAAOXiYZZNeK8TyXPw+Hmn9/NMxzurWQm4AAAAAAAAAAAKN9Kujc9GliYr2qE3CffTqW+ElH9TLTpuXVppPutek5uzLNJ9/wDh5utaLh6qPOHo2gK2ajTe+EfgQcsas+T9SxeFyr0/EuxR6Ufxx+KMYvuV+UPH9cfK5YHoovVs4vK2prow75zfgkvmVnUbf0xCdwo85lzY7CmWaTgaWaa7iw6fj7sndPsh8y+qa/K0UY2ReKpsAAAAAAAAARMfDUpbtT8Sn6vh7qRePZ2wz56QjzqSAAAAAAAAAAACJpXAxxFCrQl0atOdO+q6bWqS707PwOuG/ZeLN8d5peLR7S8J5uUJShNWnCUoSW6UXZ/A9PE7jb2+DJF6xaPdduR1a9FLsTlD/JekkRM8eb59+pcPh8yZ/wBUbWij0o/ij8Uc8X3K/Khx/XHyuWB6KL1bK1yhnmxVuqFKEfzNuT9HEpeoW3k1+yz4Uf0baUVqc7GhaP2t56Dg4uzF+8qflX7snw7iJiMAAAAAAAAAMasLprejlnx+Jjmv5ZrOp25LR4y1e2ZiU6A1AAAAAAAAAAAiaQ0lQw8c1etTpLq5yai33RW2T7kdaYb3+mG9Md7zqsTPw8c5VYqhWxtWrhm5U6mWTvFwXOWtOye1OylffJnoeNW9ccRf1eq6dTJjxRXJDqci6tnUj3xl5qz+CNc8e7zv6sxedMn+y7YfpR/FH4o4YvuV+Xj8f1x8rngeii9Wyo4mefEVpf1HFcI+z8jzvLt3ZJXPGrrHDbCN2lvZyw4++8VdMt+2kys+j6WWKPTRGo0o5nc7SzLAAAAAAAAAAAc3GQtLues8v1PD2Ztx6SlYrbq0la6gAAAAAAMK1WMIuU5RhFbZSajFcWzatLWnUQzETM6hVdK/SDgqN408+Jn/AEklT8aktXlcm4un5LfV5J+HpufJ6xr5U7SnL3G13lpyjhov7NJKVV/nkrrwS4ljj4GKnnPmtMXScNI3knbirR+IqyzyhVqTe2dTNdrjLqJW6V8od55vB48am8Qm0eTuIf2YR/FL/wCUzWc1UPJ+pOFj9Nz8f+Xc0HoOdCbm5qV42aUWltve9+PmccmSLRp5zrHWqc6kUrXWpWrDdKP4o/FHLF9yvy89j+uPlcsLNRp5nsjFt8EXlp1G1vEblTMDdrM9sm5Pi9bPL5J3O19SNQ6ujaWafAsem49zN5Qubk8oqs9ONkXCtZAAAAAAAAAAACNjoXjfd8Cs6ph78PdHs64rasgHmEoAAABmImfKBDxOkqcNSvUl2aazPxexeZMw9PzZPOI1DSclYcXGYvSVXVQhSw8e1KLrVfDWox8mWmLpFa+d522rnxV9Ymf4cLEciK9eSnia1fESWzPJKK/DG3s7OqxOrxYpGq6h2/6rlpGsVaxHxO/5b6fIqMNlCMvxPM/UTx7T7omTqHMv/wDJMfCZS0Xzep0pQX3Ixa9GjSeJM+6vyUyZJ3a20inQo9dRRf34Sh6tW9TS3F16y0/wlre6dR0WpdCcJfhcX8GYjixP+ZieFaG7/wALP/qM/wCB/dj/AAv7soaJmmnuaezczanD7bRO/RmvG1MTt09JzyYSpvyOPjLV8yRybduOZWGGN3iFdw0bRPOT5yu49Fh0NQsrnouLj7MUQpc9++8y7BIcQAAAAAAAAAAAfJK6tvNb1i1ZiSPJyZRs2t2o8XlxzjvNZ9k6J3G3w5ssZTS6/Ba2ScXFy5fpq1m8Q+JTl0Y275fwWmHo/vkn/Zytm/DYtFuXTk5d2yPkWmLiYsX01cZvM+qXR0dTjsivIktUiNGK6kBlkW4BkW4DCVCL6kBGraMpy+yvIDlYnk5B60rPu1HC/Hx29tfDrXNeqHLAYil0KtVJbFnll/S9RFvxs1fOlkiubFb6qvkdJ4uG2UZfjgvirHCeTnx/VDrHHw3+mWGkNLVa1PmpU4xvKMnKLfU72yvw6znm5s5Kdsw2x8Xst3bMNTu0jhxsfiZYh2z37McyteDp2ij0alSAAAAAAAAAAAAAAQ8Xh23mVuHeVXJ6b42Xv3qHWmXtjSPDByfSfgtR3w9Pw4vOI3LW2S0pVHBxj1E2I16NEhQSMjIAAAAAAAABhKmmBGrYGMuoxMRPqzEzHo5uI0R2dRDycHFf08kinLvX182OAwTjPWOLxPBmZZz8jxYiHfirImor6AAAAAAAAAAAAAAAAAAAAAAAAAAAAAA+WA+ZEBkAAAAAAAAAAAAAAAAAAAAAAAAAAAAAAAAAAAAAAAAAD//Z"/>
          <p:cNvSpPr>
            <a:spLocks noChangeAspect="1" noChangeArrowheads="1"/>
          </p:cNvSpPr>
          <p:nvPr/>
        </p:nvSpPr>
        <p:spPr bwMode="auto">
          <a:xfrm>
            <a:off x="424961" y="160338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28" descr="data:image/jpeg;base64,/9j/4AAQSkZJRgABAQAAAQABAAD/2wCEAAkGBxITEhMTEhIVFRUVDxQVFBYUEhQXGBQUFBQWFxcTFBYYHCkgGBolGxQVITEhJSkrLi4uFx8zODMsNygtLisBCgoKDg0OGxAQGy8mICQsLCwsLzcsLSwsLCwsLCwsLCwsLDQyLCwsLCwsNywsLCwsMCwsLCwsLCwsLCwsLCwsLP/AABEIAMIBAwMBIgACEQEDEQH/xAAbAAEAAgMBAQAAAAAAAAAAAAAABAUDBgcCAf/EAD4QAAIBAgEJBQUFBwUBAAAAAAABAgMRBAUGEiExQVFhcYGRobHRIjKCksETQlJT8BUWQ2Jy0uEzk6Ky8RT/xAAZAQEAAwEBAAAAAAAAAAAAAAAAAQMEAgX/xAApEQEAAgECBQMEAwEAAAAAAAAAAQIDETEEEhRBUSFSoRMiMkKBsfBh/9oADAMBAAIRAxEAPwDuIAAAAAAAAAAAAAAAAAAAAAAAAAAAAAAAAAAAAAAAAAAAAAAAAAAAAAAAAAAAAAAAAAAAAAAAAAAAAAAAAAAAAAAAAAAAAAAAAAAAAAAAAAAAAAAAAAAAAAAAAAAAAAAAAAAAAAAAAAAAAAAAAAAAHmU0trS6sD0CBXyzQh71WJCqZ2YRfffZFlc5aR3WRivO0SvAUH74YT8cvkZkp52YR/xbdYtD61PKfo5PErsEKhlfDz92tB/EvqSY1ovZJPo0dRas7S4mto3hkB80lxI1TKFGO2rBfEiZmI3RETOyUCF+1qH5sO8yQx9J7KkfmRHPXynkt4SQYHjKf5kPmXqfY4um9k4v4kOaPKOWfDMD4mfTpAAAAAAAAAAAAAAAAAAAAAABnmpNRV3sKTH5RctS1L9bSvJkiiymObJWPyoo6oa3xNVyji5yveT7yzw+FnUdorq3sXUs6Gb9Ja53m+bsuxL6maa3ytMWpic8xDZFeDqy1qlUfSEvQ6/Qw0Ie5CMf6YpeRlJ6XzJ1niHGnk2v+TV/25+hBmpq94yVnZ3i1bqdYynjNKbpp7Fq5y3r6FBGroTlwl4NajPfHETpEtVM0zGsw0WOIMsMVbY7dGbblHDxmr/ZqT/pT+hQVMiTk9kILnrfYo+pVMTC2LRLzRynVXu1J/M/IzPHSl78YT6wSffGzIdbJ8af3nJ9FFd2vzItPFyW1X6EcyeXwsakKctkZQf8stJd0tfiRlRqxfsttcm14EvDSUlq8dTJcaYRzTCtjXqb9PvkZqWKmvvNdrLOFNNa1c+fYSXuVZLlL2490hpKOaJecJlarB+zN/robFk3Op6lUV+ex9/66lD/APU4/wCthadRfipLQfX2LeKJOHyfRr68NU9rfSq2T+GS1P8AWstpaY/Gf9/SnJWs/lH8t5wmUadS2jJXe56n/nsJZzRxnSloyTg+D8+aLjJmcE4NKbvHnu9DVXiZ/aGW/Dd6y3MGPD1lOKktj8ORkNUTExrDLMaAAJQAAAAAAAAAAAAAK3K0neK5O3X/AMK3C4RzlbYltfAssv0r0m98Wn9PqalPKNWHu1GjFl+2/q2YYm1PRvdGkoq0VZI9NnOKucGJ/Nl4EOplzEPbWn32J6qI2gjhLTvLptXEJFZjcrJak9b2f5Oeyxs5bZyfWTCqN7yu3FTO0La8LEby2SpNs9ykpK70dJcbe0vU12L5nq5n1X8q5lJvf4ojVk9yv01lepH27ISw4rDVZu0ac38LXi9RmyfmzUk05tRXDa/Q+aT42PscXUXuzkvidia8veCZt2lsmGzVoNa9J9ZW8iUs2qcVaN7c5Sfm2ap+1q0f4ku8kU8t4ndUfh3l0ZMftVTTJ7ltichzj7rv11FfOlKLtJNGTD5axD2z8EZ5YybWt3+FehzbknZMRaN0NGKth9enH2ZrWpR3vg+JNWIlxXypfQw4vFScWtJr2XrW7nY401Ts2XIuJp4uilVipOOp33Nam093Xmisyxm86ft025Q3p7Y+qPWYOClTpy0uMtmzalfuin2l3jcbdaMXq3tb+S9TVXS2LW+/yyzrXJMU2fM3oNUrPl5WLUh5N2PsJhpwxpSIZ8s63kABYrAAAAAAAAAAAAAHmpBSTTV01Z9GazlDNiTd6c1bhK68VtNoPM3ZN8iu+Ott3dMlqbOW4vB1dKUVG+hLRdmrX5PeV1TDzW2PijbKtCWlKMVdt38ErmH9iN66jvyWztZ5vJNp9HqfUiseqgwmBq1Pcg30a8yxpZvYr8l/ND1L3C+xqSslwL3B4u+0vrw0d5U34i3aGmwzcxX5X/KH9xhyhkqrRSdSGjfY7p+TOkRmR8pYOFanKnLY1qfB7mjueFrp6T6qo4q2v3R6OYQqJtJXbv8Adi3bm9Wwt/3er2uoX1arTh6kKWTp0KjjNWktjWxrdJMm4fOGpT1bUZIiIn7my2s/gxVMiYhfwpPpZ+TI1TA1Ftpzi+cZF9Rzvj96LJcc7KXB+PoWcuP3fCvmyx+rTpYd7Gnq5NHuFHhc3D95qT/T9DHLL1J7/P0I+nT3fCfqX9vy1+hB32XJv2U7aot9jJtTLVLi+5kWeXFui311DlrHf4RreeyPUwlZ7INdXFfUxwyfUckpWUfvP6K+1+Bmnlao9ll4n2M29ruxMR2TrPdaU66S0Y7LW5dvEzUk21xf6sR8Fh3JpJa2bFgsCoa3rlx4ckXY8c2Z8l4qy4Wlox57zMAbYjSNGOZ1nUABKAAAAAAAAAAAAAB8bMdd+zL+l+RlPMkcymGrYfGpO0u/yJdSaewpssYd0puL2bYviisjjJxfsya8jBGSaTo9Dki0aw2f7Iz0YWNZp5fmtqT8CVSzljvg10ZbGaricVm3UJGZGr0c5aXNdhKhnPQ4vufoWRmp5Vzhv4WeUcFGrG0l0e9dDSsrZv1Yt6C0lxjt+XabOs5MO/vHmWW8O/vrw9Su8Y793eOclOzmeIU4uzTXVNMwrF23nScRjsPLbOL5PR9StrRwb2wpv4YfQzzjjtaGqM3mrUaOPXEnUqt95ZVcDgtqoL55rwTK+thYRd4LR5JtrubZxMTDrmrL1cI8KUuXci0yLkmtXer2Yb5tauziyYiZ2cWtERrLxgsNObtGLk+S8TYsBm7PU6jUeS1v0Re5NyfCjHRjt3ye2XX0JZsx8PGmtmK/ETP4sOGw0YK0V2731ZmANMREbM8zruAAlAAAAAAAAAAAAAAAAAAAIeUMnwrR0Zro1tT4o0/KWbNeF3BKouWp9z+hvgKb4K2W481qbORYiE4O04Si/wCaLXmYftVY7DOCas0muauQK+QsLP3qFPsgl5GeeEntLTHFx3hyhVTJGodHnmhgn/Bt0nUXlIw1MycG9kZrpUn9Wc9Nd31VP+ueymedM3+WY2F41F8fqjw8w8N+Or80f7SOnunqcbRLmSMjelmLhvxVfnX9plp5l4VfjfWfoienujqaNNoSRNw+TKta32cHb8T1RXb6G7YXIOGp+7SjfjK8v+1yyRbXhp/aVNuJ9sNcyVmnThaVV/aS4bIrs39vcbFGKSslZcj6DRWla7M1r2tuAA7cgAAAAAAAAAAAAAAAAAAAAAAAAAAAAAAAAAAAAAAAAAAAAAAAAAAAAAAAAAAAAAAAAAAAAAAAAAAAAAAAAAAAAAAAAAAAAAAAAAAAAAAAAAAAAAAAAAAAAAAAAAAAAAAAAAAAAAAAAAAAAAAAAAAAAAAAAAAAAAAAAAAAAAAAAAAAAAAAAAAAAAAAAAAAAAAAAAA//9k="/>
          <p:cNvSpPr>
            <a:spLocks noChangeAspect="1" noChangeArrowheads="1"/>
          </p:cNvSpPr>
          <p:nvPr/>
        </p:nvSpPr>
        <p:spPr bwMode="auto">
          <a:xfrm>
            <a:off x="565638" y="312738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4" name="Picture 20" descr="http://www.cardcarousel.co.uk/store/images/card/ColouredCard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67" y="2132857"/>
            <a:ext cx="1904565" cy="206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55298" y="3637039"/>
            <a:ext cx="987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Coloured card</a:t>
            </a:r>
            <a:br>
              <a:rPr lang="en-GB" sz="1600" dirty="0" smtClean="0"/>
            </a:br>
            <a:r>
              <a:rPr lang="en-GB" sz="1600" dirty="0" smtClean="0"/>
              <a:t>(1 sheet)</a:t>
            </a:r>
            <a:endParaRPr lang="en-GB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8185888" y="3503629"/>
            <a:ext cx="987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Coloured paper</a:t>
            </a:r>
            <a:br>
              <a:rPr lang="en-GB" sz="1600" dirty="0" smtClean="0"/>
            </a:br>
            <a:r>
              <a:rPr lang="en-GB" sz="1600" dirty="0" smtClean="0"/>
              <a:t>(1 sheet)</a:t>
            </a:r>
            <a:endParaRPr lang="en-GB" sz="1600" dirty="0"/>
          </a:p>
        </p:txBody>
      </p:sp>
      <p:pic>
        <p:nvPicPr>
          <p:cNvPr id="1040" name="Picture 16" descr="http://img2-1.timeinc.net/toh/i/g/products/0908-aluminum-foil/aluminum-foil-00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63" y="2291135"/>
            <a:ext cx="1758462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transpack.co.uk/i/products/jiffy-large-bubble-wrap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51" y="2420889"/>
            <a:ext cx="1918466" cy="177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http://www.binlinersdirect.com/media/catalog/product/cache/1/image/500x500/9df78eab33525d08d6e5fb8d27136e95/b/p/bp5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522" y="3865964"/>
            <a:ext cx="2518607" cy="2728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3793206" y="5790439"/>
            <a:ext cx="987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Black bin bag</a:t>
            </a:r>
            <a:br>
              <a:rPr lang="en-GB" sz="1600" dirty="0" smtClean="0"/>
            </a:br>
            <a:r>
              <a:rPr lang="en-GB" sz="1600" dirty="0" smtClean="0"/>
              <a:t>(1)</a:t>
            </a:r>
            <a:endParaRPr lang="en-GB" sz="1600" dirty="0"/>
          </a:p>
        </p:txBody>
      </p:sp>
      <p:pic>
        <p:nvPicPr>
          <p:cNvPr id="1054" name="Picture 30" descr="http://www.rubberbands.co.uk/FP_Bands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84" y="4581128"/>
            <a:ext cx="2214667" cy="162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1484718" y="5753637"/>
            <a:ext cx="987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Rubber bands</a:t>
            </a:r>
            <a:br>
              <a:rPr lang="en-GB" sz="1600" dirty="0" smtClean="0"/>
            </a:br>
            <a:r>
              <a:rPr lang="en-GB" sz="1600" dirty="0" smtClean="0"/>
              <a:t>(per band)</a:t>
            </a:r>
            <a:endParaRPr lang="en-GB" sz="1600" dirty="0"/>
          </a:p>
        </p:txBody>
      </p:sp>
      <p:pic>
        <p:nvPicPr>
          <p:cNvPr id="1058" name="Picture 34" descr="http://www.gompels.co.uk/images/P/76904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550" y="4549396"/>
            <a:ext cx="240949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/>
          <p:cNvSpPr txBox="1"/>
          <p:nvPr/>
        </p:nvSpPr>
        <p:spPr>
          <a:xfrm>
            <a:off x="6566317" y="5197197"/>
            <a:ext cx="987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Sponge</a:t>
            </a:r>
            <a:br>
              <a:rPr lang="en-GB" sz="1600" dirty="0" smtClean="0"/>
            </a:br>
            <a:r>
              <a:rPr lang="en-GB" sz="1600" dirty="0" err="1" smtClean="0"/>
              <a:t>scourer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(1)</a:t>
            </a:r>
            <a:endParaRPr lang="en-GB" sz="1600" dirty="0"/>
          </a:p>
        </p:txBody>
      </p:sp>
      <p:pic>
        <p:nvPicPr>
          <p:cNvPr id="1050" name="Picture 26" descr="http://www.homebase.co.uk/wcsstore/homebase/images/87505HBO111111M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723" y="146658"/>
            <a:ext cx="1476720" cy="191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6558502" y="951005"/>
            <a:ext cx="987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Blue tack</a:t>
            </a:r>
            <a:br>
              <a:rPr lang="en-GB" sz="1600" dirty="0" smtClean="0"/>
            </a:br>
            <a:r>
              <a:rPr lang="en-GB" sz="1600" dirty="0" smtClean="0"/>
              <a:t>(ball)</a:t>
            </a:r>
            <a:endParaRPr lang="en-GB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4703715" y="588943"/>
            <a:ext cx="147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Glue stick</a:t>
            </a:r>
            <a:br>
              <a:rPr lang="en-GB" sz="1600" dirty="0" smtClean="0"/>
            </a:br>
            <a:r>
              <a:rPr lang="en-GB" sz="1600" dirty="0" smtClean="0"/>
              <a:t>(unlimited use)</a:t>
            </a:r>
            <a:endParaRPr lang="en-GB" sz="1600" dirty="0"/>
          </a:p>
        </p:txBody>
      </p:sp>
      <p:pic>
        <p:nvPicPr>
          <p:cNvPr id="1030" name="Picture 6" descr="http://www.wbc.co.uk/tape_zoom-packaging-tape-clear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633" y="201370"/>
            <a:ext cx="1562936" cy="169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8174287" y="1840469"/>
            <a:ext cx="987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Tape</a:t>
            </a:r>
            <a:br>
              <a:rPr lang="en-GB" sz="1600" dirty="0" smtClean="0"/>
            </a:br>
            <a:r>
              <a:rPr lang="en-GB" sz="1600" dirty="0" smtClean="0"/>
              <a:t>(10 cm)</a:t>
            </a:r>
            <a:endParaRPr lang="en-GB" sz="1600" dirty="0"/>
          </a:p>
        </p:txBody>
      </p:sp>
      <p:sp>
        <p:nvSpPr>
          <p:cNvPr id="73" name="TextBox 72"/>
          <p:cNvSpPr txBox="1"/>
          <p:nvPr/>
        </p:nvSpPr>
        <p:spPr>
          <a:xfrm>
            <a:off x="8148351" y="5593513"/>
            <a:ext cx="987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Coloured pens</a:t>
            </a:r>
            <a:endParaRPr lang="en-GB" sz="1600" dirty="0"/>
          </a:p>
        </p:txBody>
      </p:sp>
      <p:grpSp>
        <p:nvGrpSpPr>
          <p:cNvPr id="49" name="Group 48"/>
          <p:cNvGrpSpPr/>
          <p:nvPr/>
        </p:nvGrpSpPr>
        <p:grpSpPr>
          <a:xfrm rot="20032603">
            <a:off x="7235514" y="5292100"/>
            <a:ext cx="1797788" cy="1357566"/>
            <a:chOff x="481672" y="1057429"/>
            <a:chExt cx="1947604" cy="1357566"/>
          </a:xfrm>
        </p:grpSpPr>
        <p:pic>
          <p:nvPicPr>
            <p:cNvPr id="50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TextBox 50"/>
            <p:cNvSpPr txBox="1"/>
            <p:nvPr/>
          </p:nvSpPr>
          <p:spPr>
            <a:xfrm>
              <a:off x="612775" y="1484784"/>
              <a:ext cx="10489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Free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 rot="20032603">
            <a:off x="7170610" y="3157650"/>
            <a:ext cx="1797788" cy="1357566"/>
            <a:chOff x="481672" y="1057429"/>
            <a:chExt cx="1947604" cy="1357566"/>
          </a:xfrm>
        </p:grpSpPr>
        <p:pic>
          <p:nvPicPr>
            <p:cNvPr id="56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TextBox 56"/>
            <p:cNvSpPr txBox="1"/>
            <p:nvPr/>
          </p:nvSpPr>
          <p:spPr>
            <a:xfrm>
              <a:off x="612775" y="1484784"/>
              <a:ext cx="8426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£2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 rot="20032603">
            <a:off x="7162154" y="1082741"/>
            <a:ext cx="1797788" cy="1357566"/>
            <a:chOff x="481672" y="1057429"/>
            <a:chExt cx="1947604" cy="1357566"/>
          </a:xfrm>
        </p:grpSpPr>
        <p:pic>
          <p:nvPicPr>
            <p:cNvPr id="35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TextBox 35"/>
            <p:cNvSpPr txBox="1"/>
            <p:nvPr/>
          </p:nvSpPr>
          <p:spPr>
            <a:xfrm>
              <a:off x="612773" y="1546340"/>
              <a:ext cx="10538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latin typeface="Comic Sans MS" panose="030F0702030302020204" pitchFamily="66" charset="0"/>
                </a:rPr>
                <a:t>£0.25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 rot="20032603">
            <a:off x="5278202" y="1118452"/>
            <a:ext cx="1797788" cy="1357566"/>
            <a:chOff x="481672" y="1057429"/>
            <a:chExt cx="1947604" cy="1357566"/>
          </a:xfrm>
        </p:grpSpPr>
        <p:pic>
          <p:nvPicPr>
            <p:cNvPr id="32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TextBox 32"/>
            <p:cNvSpPr txBox="1"/>
            <p:nvPr/>
          </p:nvSpPr>
          <p:spPr>
            <a:xfrm>
              <a:off x="612775" y="1484784"/>
              <a:ext cx="8426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£1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 rot="20032603">
            <a:off x="3889379" y="1118451"/>
            <a:ext cx="1797788" cy="1357566"/>
            <a:chOff x="481672" y="1057429"/>
            <a:chExt cx="1947604" cy="1357566"/>
          </a:xfrm>
        </p:grpSpPr>
        <p:pic>
          <p:nvPicPr>
            <p:cNvPr id="29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/>
            <p:cNvSpPr txBox="1"/>
            <p:nvPr/>
          </p:nvSpPr>
          <p:spPr>
            <a:xfrm>
              <a:off x="612775" y="1484784"/>
              <a:ext cx="8426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£2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 rot="20032603">
            <a:off x="2163770" y="1118452"/>
            <a:ext cx="1797788" cy="1357566"/>
            <a:chOff x="481672" y="1057429"/>
            <a:chExt cx="1947604" cy="1357566"/>
          </a:xfrm>
        </p:grpSpPr>
        <p:pic>
          <p:nvPicPr>
            <p:cNvPr id="26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/>
            <p:cNvSpPr txBox="1"/>
            <p:nvPr/>
          </p:nvSpPr>
          <p:spPr>
            <a:xfrm>
              <a:off x="612775" y="1484784"/>
              <a:ext cx="8426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£2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 rot="20032603">
            <a:off x="245389" y="3285756"/>
            <a:ext cx="1797788" cy="1357566"/>
            <a:chOff x="481672" y="1057429"/>
            <a:chExt cx="1947604" cy="1357566"/>
          </a:xfrm>
        </p:grpSpPr>
        <p:pic>
          <p:nvPicPr>
            <p:cNvPr id="44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TextBox 44"/>
            <p:cNvSpPr txBox="1"/>
            <p:nvPr/>
          </p:nvSpPr>
          <p:spPr>
            <a:xfrm>
              <a:off x="612775" y="1484784"/>
              <a:ext cx="10738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£20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 rot="20032603">
            <a:off x="4832943" y="3151388"/>
            <a:ext cx="1797788" cy="1357566"/>
            <a:chOff x="481672" y="1057429"/>
            <a:chExt cx="1947604" cy="1357566"/>
          </a:xfrm>
        </p:grpSpPr>
        <p:pic>
          <p:nvPicPr>
            <p:cNvPr id="59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" name="TextBox 59"/>
            <p:cNvSpPr txBox="1"/>
            <p:nvPr/>
          </p:nvSpPr>
          <p:spPr>
            <a:xfrm>
              <a:off x="612775" y="1484784"/>
              <a:ext cx="8426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£2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 rot="20032603">
            <a:off x="5079462" y="5286849"/>
            <a:ext cx="1797788" cy="1357566"/>
            <a:chOff x="481672" y="1057429"/>
            <a:chExt cx="1947604" cy="1357566"/>
          </a:xfrm>
        </p:grpSpPr>
        <p:pic>
          <p:nvPicPr>
            <p:cNvPr id="47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TextBox 47"/>
            <p:cNvSpPr txBox="1"/>
            <p:nvPr/>
          </p:nvSpPr>
          <p:spPr>
            <a:xfrm>
              <a:off x="612775" y="1484784"/>
              <a:ext cx="11434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£20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 rot="20032603">
            <a:off x="372521" y="5300598"/>
            <a:ext cx="1797788" cy="1357566"/>
            <a:chOff x="481672" y="1057429"/>
            <a:chExt cx="1947604" cy="1357566"/>
          </a:xfrm>
        </p:grpSpPr>
        <p:pic>
          <p:nvPicPr>
            <p:cNvPr id="38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" name="TextBox 38"/>
            <p:cNvSpPr txBox="1"/>
            <p:nvPr/>
          </p:nvSpPr>
          <p:spPr>
            <a:xfrm>
              <a:off x="612775" y="1484784"/>
              <a:ext cx="8426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£1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 rot="20032603">
            <a:off x="2701821" y="5166230"/>
            <a:ext cx="1797788" cy="1357566"/>
            <a:chOff x="481672" y="1057429"/>
            <a:chExt cx="1947604" cy="1357566"/>
          </a:xfrm>
        </p:grpSpPr>
        <p:pic>
          <p:nvPicPr>
            <p:cNvPr id="41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TextBox 41"/>
            <p:cNvSpPr txBox="1"/>
            <p:nvPr/>
          </p:nvSpPr>
          <p:spPr>
            <a:xfrm>
              <a:off x="612776" y="1484785"/>
              <a:ext cx="10644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£20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 rot="20032603">
            <a:off x="2561465" y="3151387"/>
            <a:ext cx="1797788" cy="1357566"/>
            <a:chOff x="481672" y="1057429"/>
            <a:chExt cx="1947604" cy="1357566"/>
          </a:xfrm>
        </p:grpSpPr>
        <p:pic>
          <p:nvPicPr>
            <p:cNvPr id="53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TextBox 53"/>
            <p:cNvSpPr txBox="1"/>
            <p:nvPr/>
          </p:nvSpPr>
          <p:spPr>
            <a:xfrm>
              <a:off x="612775" y="1484784"/>
              <a:ext cx="8426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£2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1537696" y="405612"/>
            <a:ext cx="987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String</a:t>
            </a:r>
            <a:br>
              <a:rPr lang="en-GB" sz="1600" dirty="0" smtClean="0"/>
            </a:br>
            <a:r>
              <a:rPr lang="en-GB" sz="1600" dirty="0" smtClean="0"/>
              <a:t>(30 cm)</a:t>
            </a:r>
            <a:endParaRPr lang="en-GB" sz="1600" dirty="0"/>
          </a:p>
        </p:txBody>
      </p:sp>
      <p:grpSp>
        <p:nvGrpSpPr>
          <p:cNvPr id="9" name="Group 8"/>
          <p:cNvGrpSpPr/>
          <p:nvPr/>
        </p:nvGrpSpPr>
        <p:grpSpPr>
          <a:xfrm rot="20032603">
            <a:off x="121671" y="1191798"/>
            <a:ext cx="1797788" cy="1357566"/>
            <a:chOff x="481672" y="1057429"/>
            <a:chExt cx="1947604" cy="1357566"/>
          </a:xfrm>
        </p:grpSpPr>
        <p:pic>
          <p:nvPicPr>
            <p:cNvPr id="1061" name="Picture 37" descr="C:\Users\Howards\AppData\Local\Microsoft\Windows\Temporary Internet Files\Content.IE5\GDODH86D\MC900013282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6975">
              <a:off x="776691" y="762410"/>
              <a:ext cx="1357566" cy="19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612777" y="1484785"/>
              <a:ext cx="10676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£3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3173131" y="1065993"/>
            <a:ext cx="1336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Stapler</a:t>
            </a:r>
            <a:br>
              <a:rPr lang="en-GB" sz="1600" dirty="0" smtClean="0"/>
            </a:br>
            <a:r>
              <a:rPr lang="en-GB" sz="1600" dirty="0" smtClean="0"/>
              <a:t>(unlimited use)</a:t>
            </a:r>
            <a:endParaRPr lang="en-GB" sz="1600" dirty="0"/>
          </a:p>
        </p:txBody>
      </p:sp>
      <p:sp>
        <p:nvSpPr>
          <p:cNvPr id="63" name="TextBox 62"/>
          <p:cNvSpPr txBox="1"/>
          <p:nvPr/>
        </p:nvSpPr>
        <p:spPr>
          <a:xfrm>
            <a:off x="3771711" y="3190931"/>
            <a:ext cx="1151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Foil</a:t>
            </a:r>
            <a:br>
              <a:rPr lang="en-GB" sz="1600" dirty="0" smtClean="0"/>
            </a:br>
            <a:r>
              <a:rPr lang="en-GB" sz="1600" dirty="0" smtClean="0"/>
              <a:t>(One 30x30 </a:t>
            </a:r>
            <a:r>
              <a:rPr lang="en-GB" sz="1600" dirty="0" smtClean="0"/>
              <a:t>cm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 sheet)</a:t>
            </a:r>
            <a:endParaRPr lang="en-GB" sz="1600" dirty="0"/>
          </a:p>
        </p:txBody>
      </p:sp>
      <p:sp>
        <p:nvSpPr>
          <p:cNvPr id="64" name="TextBox 63"/>
          <p:cNvSpPr txBox="1"/>
          <p:nvPr/>
        </p:nvSpPr>
        <p:spPr>
          <a:xfrm>
            <a:off x="1458782" y="3380394"/>
            <a:ext cx="987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Bubble</a:t>
            </a:r>
            <a:br>
              <a:rPr lang="en-GB" sz="1600" dirty="0" smtClean="0"/>
            </a:br>
            <a:r>
              <a:rPr lang="en-GB" sz="1600" dirty="0" smtClean="0"/>
              <a:t>wrap</a:t>
            </a:r>
            <a:br>
              <a:rPr lang="en-GB" sz="1600" dirty="0" smtClean="0"/>
            </a:br>
            <a:r>
              <a:rPr lang="en-GB" sz="1600" dirty="0" smtClean="0"/>
              <a:t>(One 20x 20 cm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 </a:t>
            </a:r>
            <a:r>
              <a:rPr lang="en-GB" sz="1600" dirty="0" smtClean="0"/>
              <a:t>sheet)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15408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46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4</cp:revision>
  <dcterms:created xsi:type="dcterms:W3CDTF">2014-02-10T08:10:21Z</dcterms:created>
  <dcterms:modified xsi:type="dcterms:W3CDTF">2014-02-14T10:37:44Z</dcterms:modified>
</cp:coreProperties>
</file>