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8" r:id="rId6"/>
    <p:sldId id="261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0819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Impact" panose="020B0806030902050204" pitchFamily="34" charset="0"/>
              </a:rPr>
              <a:t>René Descartes</a:t>
            </a:r>
            <a:endParaRPr lang="en-GB" sz="5400" dirty="0">
              <a:latin typeface="Impact" panose="020B0806030902050204" pitchFamily="34" charset="0"/>
            </a:endParaRPr>
          </a:p>
        </p:txBody>
      </p:sp>
      <p:pic>
        <p:nvPicPr>
          <p:cNvPr id="1026" name="Picture 2" descr="Frans Hals - Portret van René Desca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1764"/>
            <a:ext cx="3240360" cy="3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pioneered the use of…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1772816"/>
            <a:ext cx="4032448" cy="1476840"/>
            <a:chOff x="395536" y="1772816"/>
            <a:chExt cx="4032448" cy="1476840"/>
          </a:xfrm>
        </p:grpSpPr>
        <p:sp>
          <p:nvSpPr>
            <p:cNvPr id="15" name="TextBox 14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Indices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95536" y="2592232"/>
                  <a:ext cx="4024820" cy="657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592232"/>
                  <a:ext cx="4024820" cy="65742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535996" y="1772816"/>
            <a:ext cx="4140460" cy="1476840"/>
            <a:chOff x="4535996" y="1772816"/>
            <a:chExt cx="4140460" cy="1476840"/>
          </a:xfrm>
        </p:grpSpPr>
        <p:sp>
          <p:nvSpPr>
            <p:cNvPr id="18" name="TextBox 17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square root sign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932040" y="2537986"/>
                  <a:ext cx="1957844" cy="71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16</m:t>
                            </m:r>
                          </m:e>
                        </m:rad>
                        <m:r>
                          <a:rPr lang="en-GB" sz="3600" b="0" i="1" smtClean="0">
                            <a:latin typeface="Cambria Math"/>
                          </a:rPr>
                          <m:t>=4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537986"/>
                  <a:ext cx="1957844" cy="7116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95536" y="4221088"/>
            <a:ext cx="4032448" cy="1582435"/>
            <a:chOff x="395536" y="4221088"/>
            <a:chExt cx="4032448" cy="1582435"/>
          </a:xfrm>
        </p:grpSpPr>
        <p:sp>
          <p:nvSpPr>
            <p:cNvPr id="21" name="TextBox 20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 (</a:t>
              </a:r>
              <a:r>
                <a:rPr lang="el-G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7544" y="5157192"/>
                  <a:ext cx="32226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=3.14159…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157192"/>
                  <a:ext cx="3222677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480259" y="4221087"/>
            <a:ext cx="4251933" cy="1520880"/>
            <a:chOff x="4480259" y="4221087"/>
            <a:chExt cx="4251933" cy="1520880"/>
          </a:xfrm>
        </p:grpSpPr>
        <p:sp>
          <p:nvSpPr>
            <p:cNvPr id="24" name="TextBox 23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Standard form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80259" y="5218747"/>
                  <a:ext cx="42519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126800000=1.28 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259" y="5218747"/>
                  <a:ext cx="425193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43204" y="1226423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died in 1650, apparently from pneumonia.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theory has been suggested for his death?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10307"/>
            <a:ext cx="497939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 was killed by the jealous husband of Queen Christina of Sweden whom he tutored.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006" y="3212976"/>
            <a:ext cx="501292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B: That he was assassinated on the orders of Queen Christina due to differences between them.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006" y="4542217"/>
            <a:ext cx="501292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he accidentally drunk poison intended for Queen Christina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006" y="5589240"/>
            <a:ext cx="501292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he committed suicide due to his unrequited love for Queen Christina.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biographyonline.net/wp-content/uploads/2015/03/Rene_Descartes-right_Kris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9098"/>
            <a:ext cx="3305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2614" y="2996952"/>
            <a:ext cx="5352311" cy="15452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68141" y="4989076"/>
            <a:ext cx="3468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Apparently she did not like his Mechanical Philosophy, and he did not appreciate her interest in Ancient Greek.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René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40" name="TextBox 39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0339" y="1772816"/>
            <a:ext cx="4037646" cy="2275222"/>
            <a:chOff x="390339" y="1772816"/>
            <a:chExt cx="4037646" cy="2275222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France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9" y="2363995"/>
              <a:ext cx="4037646" cy="16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5184576" cy="132343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was a famous Mathematician and Scientist.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he is also known as 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07" y="2619030"/>
            <a:ext cx="52129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communism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06" y="4339773"/>
            <a:ext cx="521290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modern medicine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95" y="3311528"/>
            <a:ext cx="522201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the industrial   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revolution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207" y="5045045"/>
            <a:ext cx="5212905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modern Western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philosophy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19030"/>
            <a:ext cx="3105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Descartes most famous achievements was his development of 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5536" y="1772816"/>
            <a:ext cx="4032448" cy="2514887"/>
            <a:chOff x="395536" y="1772816"/>
            <a:chExt cx="4032448" cy="2514887"/>
          </a:xfrm>
        </p:grpSpPr>
        <p:sp>
          <p:nvSpPr>
            <p:cNvPr id="15" name="TextBox 14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The idea of functions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211253"/>
              <a:ext cx="2095500" cy="20764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535996" y="1772816"/>
            <a:ext cx="4140460" cy="2174703"/>
            <a:chOff x="4535996" y="1772816"/>
            <a:chExt cx="4140460" cy="2174703"/>
          </a:xfrm>
        </p:grpSpPr>
        <p:sp>
          <p:nvSpPr>
            <p:cNvPr id="18" name="TextBox 17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The coordinate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 descr="http://www.mathsisfun.com/data/images/cartesian-3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499" y="2380674"/>
              <a:ext cx="2063012" cy="156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95536" y="4221088"/>
            <a:ext cx="4032448" cy="2450589"/>
            <a:chOff x="395536" y="4221088"/>
            <a:chExt cx="4032448" cy="2450589"/>
          </a:xfrm>
        </p:grpSpPr>
        <p:sp>
          <p:nvSpPr>
            <p:cNvPr id="21" name="TextBox 20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Multiplication strategies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4" descr="http://www.grand-illusions.com/acatalog/napiers_bon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76" y="4884601"/>
              <a:ext cx="2382768" cy="178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504781" y="4221087"/>
            <a:ext cx="4032448" cy="2189874"/>
            <a:chOff x="4504781" y="4221087"/>
            <a:chExt cx="4032448" cy="2189874"/>
          </a:xfrm>
        </p:grpSpPr>
        <p:sp>
          <p:nvSpPr>
            <p:cNvPr id="24" name="TextBox 23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The decimal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://sandbox.mc.edu/~bennet/cs110/textbook/decimal_place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587" y="4884601"/>
              <a:ext cx="3339277" cy="152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pioneered the use of…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1772816"/>
            <a:ext cx="4032448" cy="1476840"/>
            <a:chOff x="395536" y="1772816"/>
            <a:chExt cx="4032448" cy="1476840"/>
          </a:xfrm>
        </p:grpSpPr>
        <p:sp>
          <p:nvSpPr>
            <p:cNvPr id="15" name="TextBox 14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Indices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95536" y="2592232"/>
                  <a:ext cx="4024820" cy="657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b="1" i="1" smtClean="0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592232"/>
                  <a:ext cx="4024820" cy="65742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535996" y="1772816"/>
            <a:ext cx="4140460" cy="1476840"/>
            <a:chOff x="4535996" y="1772816"/>
            <a:chExt cx="4140460" cy="1476840"/>
          </a:xfrm>
        </p:grpSpPr>
        <p:sp>
          <p:nvSpPr>
            <p:cNvPr id="18" name="TextBox 17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square root sign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932040" y="2537986"/>
                  <a:ext cx="1957844" cy="71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16</m:t>
                            </m:r>
                          </m:e>
                        </m:rad>
                        <m:r>
                          <a:rPr lang="en-GB" sz="3600" b="0" i="1" smtClean="0">
                            <a:latin typeface="Cambria Math"/>
                          </a:rPr>
                          <m:t>=4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537986"/>
                  <a:ext cx="1957844" cy="7116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95536" y="4221088"/>
            <a:ext cx="4032448" cy="1582435"/>
            <a:chOff x="395536" y="4221088"/>
            <a:chExt cx="4032448" cy="1582435"/>
          </a:xfrm>
        </p:grpSpPr>
        <p:sp>
          <p:nvSpPr>
            <p:cNvPr id="21" name="TextBox 20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 (</a:t>
              </a:r>
              <a:r>
                <a:rPr lang="el-G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7544" y="5157192"/>
                  <a:ext cx="32226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GB" sz="3600" b="0" i="1" smtClean="0">
                            <a:latin typeface="Cambria Math"/>
                            <a:ea typeface="Cambria Math"/>
                          </a:rPr>
                          <m:t>=3.14159…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157192"/>
                  <a:ext cx="3222677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480259" y="4221087"/>
            <a:ext cx="4251933" cy="1520880"/>
            <a:chOff x="4480259" y="4221087"/>
            <a:chExt cx="4251933" cy="1520880"/>
          </a:xfrm>
        </p:grpSpPr>
        <p:sp>
          <p:nvSpPr>
            <p:cNvPr id="24" name="TextBox 23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Standard form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80259" y="5218747"/>
                  <a:ext cx="42519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126800000=1.28 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259" y="5218747"/>
                  <a:ext cx="425193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6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370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died in 1650, apparently from pneumonia.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theory has been suggested for his death?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10307"/>
            <a:ext cx="497939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 was killed by the jealous husband of Queen Christina of Sweden whom he tutored.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006" y="3212976"/>
            <a:ext cx="501292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B: That he was assassinated on the orders of Queen Christina due to differences between them.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006" y="4542217"/>
            <a:ext cx="501292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he accidentally drunk poison intended for Queen Christina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006" y="5589240"/>
            <a:ext cx="5012920" cy="11079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he committed suicide due to his unrequited love for Queen Christina.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biographyonline.net/wp-content/uploads/2015/03/Rene_Descartes-right_Kris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9098"/>
            <a:ext cx="3305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René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40" name="TextBox 39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95536" y="4221088"/>
            <a:ext cx="4032448" cy="2265228"/>
            <a:chOff x="395536" y="4221088"/>
            <a:chExt cx="4032448" cy="2265228"/>
          </a:xfrm>
        </p:grpSpPr>
        <p:sp>
          <p:nvSpPr>
            <p:cNvPr id="43" name="TextBox 42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Russia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8" y="4797151"/>
              <a:ext cx="4016460" cy="168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4504781" y="4221087"/>
            <a:ext cx="4032448" cy="2289195"/>
            <a:chOff x="4504781" y="4221087"/>
            <a:chExt cx="4032448" cy="2289195"/>
          </a:xfrm>
        </p:grpSpPr>
        <p:sp>
          <p:nvSpPr>
            <p:cNvPr id="46" name="TextBox 45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Spain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4797151"/>
              <a:ext cx="4032448" cy="17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0339" y="1772816"/>
            <a:ext cx="4037646" cy="2275222"/>
            <a:chOff x="390339" y="1772816"/>
            <a:chExt cx="4037646" cy="2275222"/>
          </a:xfrm>
        </p:grpSpPr>
        <p:sp>
          <p:nvSpPr>
            <p:cNvPr id="37" name="TextBox 36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France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39" y="2363995"/>
              <a:ext cx="4037646" cy="16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-160994" y="1408472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80728"/>
            <a:ext cx="5184576" cy="132343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Descartes was a famous Mathematician and Scientist.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he is also known as 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07" y="2619030"/>
            <a:ext cx="521290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communism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206" y="4339773"/>
            <a:ext cx="521290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modern medicine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95" y="3311528"/>
            <a:ext cx="522201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the industrial   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revolution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207" y="5045045"/>
            <a:ext cx="5212905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father of modern Western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philosophy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19030"/>
            <a:ext cx="3105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07504" y="4801438"/>
            <a:ext cx="5472610" cy="13638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Descartes most famous achievements was his development of 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35996" y="1772816"/>
            <a:ext cx="4140460" cy="2174703"/>
            <a:chOff x="4535996" y="1772816"/>
            <a:chExt cx="4140460" cy="2174703"/>
          </a:xfrm>
        </p:grpSpPr>
        <p:sp>
          <p:nvSpPr>
            <p:cNvPr id="18" name="TextBox 17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The coordinate system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 descr="http://www.mathsisfun.com/data/images/cartesian-3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499" y="2380674"/>
              <a:ext cx="2063012" cy="156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95536" y="1772816"/>
            <a:ext cx="8141693" cy="4898861"/>
            <a:chOff x="395536" y="1772816"/>
            <a:chExt cx="8141693" cy="4898861"/>
          </a:xfrm>
        </p:grpSpPr>
        <p:grpSp>
          <p:nvGrpSpPr>
            <p:cNvPr id="14" name="Group 13"/>
            <p:cNvGrpSpPr/>
            <p:nvPr/>
          </p:nvGrpSpPr>
          <p:grpSpPr>
            <a:xfrm>
              <a:off x="395536" y="1772816"/>
              <a:ext cx="4032448" cy="2514887"/>
              <a:chOff x="395536" y="1772816"/>
              <a:chExt cx="4032448" cy="251488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95536" y="1772816"/>
                <a:ext cx="4032448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A: The idea of functions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2211253"/>
                <a:ext cx="2095500" cy="207645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95536" y="4221088"/>
              <a:ext cx="4032448" cy="2450589"/>
              <a:chOff x="395536" y="4221088"/>
              <a:chExt cx="4032448" cy="245058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95536" y="4221088"/>
                <a:ext cx="4032448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Multiplication strategies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Picture 4" descr="http://www.grand-illusions.com/acatalog/napiers_bone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376" y="4884601"/>
                <a:ext cx="2382768" cy="1787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504781" y="4221087"/>
              <a:ext cx="4032448" cy="2189874"/>
              <a:chOff x="4504781" y="4221087"/>
              <a:chExt cx="4032448" cy="218987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04781" y="4221087"/>
                <a:ext cx="4032448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D: The decimal system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Picture 6" descr="http://sandbox.mc.edu/~bennet/cs110/textbook/decimal_places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6587" y="4884601"/>
                <a:ext cx="3339277" cy="1526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Oval 25"/>
          <p:cNvSpPr/>
          <p:nvPr/>
        </p:nvSpPr>
        <p:spPr>
          <a:xfrm>
            <a:off x="4162997" y="1386499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77601" y="4879688"/>
            <a:ext cx="846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Cartesian system of coordinates is named after him.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536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42</cp:revision>
  <dcterms:created xsi:type="dcterms:W3CDTF">2014-04-21T20:41:05Z</dcterms:created>
  <dcterms:modified xsi:type="dcterms:W3CDTF">2016-04-07T12:11:53Z</dcterms:modified>
</cp:coreProperties>
</file>