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828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A5C0-5041-406B-8129-F5A749DEB8AA}" type="datetimeFigureOut">
              <a:rPr lang="en-GB" smtClean="0"/>
              <a:t>07/04/2016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C32C-9E14-4E3A-B3ED-C4136CD4BA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914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A5C0-5041-406B-8129-F5A749DEB8AA}" type="datetimeFigureOut">
              <a:rPr lang="en-GB" smtClean="0"/>
              <a:t>07/04/2016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C32C-9E14-4E3A-B3ED-C4136CD4BA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568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A5C0-5041-406B-8129-F5A749DEB8AA}" type="datetimeFigureOut">
              <a:rPr lang="en-GB" smtClean="0"/>
              <a:t>07/04/2016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C32C-9E14-4E3A-B3ED-C4136CD4BA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5827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A5C0-5041-406B-8129-F5A749DEB8AA}" type="datetimeFigureOut">
              <a:rPr lang="en-GB" smtClean="0"/>
              <a:t>07/04/2016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C32C-9E14-4E3A-B3ED-C4136CD4BA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53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A5C0-5041-406B-8129-F5A749DEB8AA}" type="datetimeFigureOut">
              <a:rPr lang="en-GB" smtClean="0"/>
              <a:t>07/04/2016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C32C-9E14-4E3A-B3ED-C4136CD4BA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844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A5C0-5041-406B-8129-F5A749DEB8AA}" type="datetimeFigureOut">
              <a:rPr lang="en-GB" smtClean="0"/>
              <a:t>07/04/2016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C32C-9E14-4E3A-B3ED-C4136CD4BA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975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A5C0-5041-406B-8129-F5A749DEB8AA}" type="datetimeFigureOut">
              <a:rPr lang="en-GB" smtClean="0"/>
              <a:t>07/04/2016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C32C-9E14-4E3A-B3ED-C4136CD4BA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572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A5C0-5041-406B-8129-F5A749DEB8AA}" type="datetimeFigureOut">
              <a:rPr lang="en-GB" smtClean="0"/>
              <a:t>07/04/2016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C32C-9E14-4E3A-B3ED-C4136CD4BA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39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A5C0-5041-406B-8129-F5A749DEB8AA}" type="datetimeFigureOut">
              <a:rPr lang="en-GB" smtClean="0"/>
              <a:t>07/04/2016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C32C-9E14-4E3A-B3ED-C4136CD4BA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574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A5C0-5041-406B-8129-F5A749DEB8AA}" type="datetimeFigureOut">
              <a:rPr lang="en-GB" smtClean="0"/>
              <a:t>07/04/2016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C32C-9E14-4E3A-B3ED-C4136CD4BA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695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A5C0-5041-406B-8129-F5A749DEB8AA}" type="datetimeFigureOut">
              <a:rPr lang="en-GB" smtClean="0"/>
              <a:t>07/04/2016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C32C-9E14-4E3A-B3ED-C4136CD4BA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240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3A5C0-5041-406B-8129-F5A749DEB8AA}" type="datetimeFigureOut">
              <a:rPr lang="en-GB" smtClean="0"/>
              <a:t>07/04/2016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7C32C-9E14-4E3A-B3ED-C4136CD4BA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504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88640"/>
            <a:ext cx="8280920" cy="58477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Famous Mathematicians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948200"/>
            <a:ext cx="8280920" cy="156966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This half-term the numeracy activities will test what you know about some famous mathematicians.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This week’s mathematician is…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2" descr="data:image/jpeg;base64,/9j/4AAQSkZJRgABAQAAAQABAAD/2wCEAAkGBxQSEhUUExQUFhUXGBsZGBcYGBgXHBgYGBcYGBwaFxgYHCggGBwlHBcXITEhJSkrLi4uFx8zODMsNygtLiwBCgoKDg0OGxAQGiwkHCQ0LCwsLCwsLCwsLCwsLCwsLCwsLCwsLCwsLCwsLCwsLCwsLCwsLCwsLCwsLCwsLCwsLP/AABEIAK4BIgMBIgACEQEDEQH/xAAbAAACAwEBAQAAAAAAAAAAAAAEBQIDBgEAB//EAD0QAAEDAQUFBgQEBQMFAAAAAAEAAhEDBAUSITFBUWFxgSIykbHB8AYTodFCUnLhFCNigvGSwtIHFTNTsv/EABkBAAMBAQEAAAAAAAAAAAAAAAECAwAEBf/EACMRAAICAgICAgMBAAAAAAAAAAABAhEhMQMSE0EEIlFhgXH/2gAMAwEAAhEDEQA/AM23Tof/AKUnjLw9Vxnd6eqtqDLwTGJsHYbyKHspzPvaUQD2G8iqLLqenqgYKtIybyC5Ze71Klajk3ko2Tu9T5oBZ28NVOz/AIV636+CnZ26IgKn9/3uXqoybzPmukdv3uVhbp72oBOPbl1CYW2nFEfq9Sq6NHERxcPMIq/BFP8AuA+rlryjV9WJXOgSdECaMThd/g/urrY8Fmv+UJZq0DojyMXiQ3s/dEblYChLsBwdSi4VovBGSpnHKQCrJQX8eHOwxI0GeEE7S47Gj6pZzUUNx8bm6QZUtLBq4e+S820tIlpLhwB9YRVjuptUy7NrcmgZA8Y3cFpbJdzGjuiNy5X8l+jqXxoLZknPAjMZ8QpxuWstV303jNjT0GSzF70HUajYHYdlyMKnH8m3UhOT46q4lRao4VILoK6rOUhC5gV8KJCNmKSF7CrFxYxCFAhWkKMIBIKLlaGLxprAKV5TLF0NWMQXQpuYuLWY9HALykvIWEApjLp6qyq3LwUQOz0XKz8tDsUDoLhGAcvsqrGMz09VZHYHJV2I6oGCLWcm8go2Udnx8161g79gXrNT7PisYstuvgraAzaqLY071dRYRGfiiYhHbPvcr2icIG/1VDZxaJlY6MFpOUnSc9Qg3QUrGXyA3DH5h5hL/i0xR1/EPNyc1m939Q9Ei+L/APw6/iGfVyknko1gzQZiAE67lGzUg4w7cfEL1iynNeDpMnqQs2KkMLBVIOE9Ec5AWSmScSMc5dPG31yc06vADa7TOJrdYieJ2Dil9lApOl8F0CG7BunfyQtEPdVeGkCCTJyAzXmMcKnamdTK5ZtyeTuhFQjg+hXPUyknxTxtYRsWCst4OYey0OPEwBzXavxFXBnFSj8oBI8VDqylG8+ZOkJR8RAOpOnZmDxGaGsl8zRNRwAIBkDT6pNVvapVa4E0y0/hAMgcHHUrJGSPWJ+JgKuCAsNRrQ2HEnQiNOu5MQF6HFO4nBzQ6yZ0LyjTeHaH/KmqpkThKgQvFeWsxxeAV9KiHCMQDtgOh67FB1MtJDhBGsoWGiJKg4qcLjgjYCESuuZBV9nOcCJ2ncqa5z38UAkHLziuOXadMu5LNmSOT7hcRQs/vNeS9h/GxQxgw57pU6w8x5FdGnQeqhaD5jyUipdPYHL7KuxjI+968B2R+n7LtjGqxi60jTkFZZu6Pe1ctA8gvWcy0e9qxiVrGfvcrbPs97FVa3doq6iDkiAuu2liqxGw+ic1rOA5hga+qBuFnbfyTi1N7nP/AHBRm8lorBTaGlpbhAjEN+sjRZ/4ueDTA/qEjd3itPaBp+oeYWX+MaYDQch293ByEXkMtGZqVBlE5ZLzX4tBG9SoUg7M5qVrowBh359EW7ZkE0rXggHTyzV94WrDSL27h9Sl1AYuJ0CPp0Zp4XRmM9qpFuqIzik0zM0rZhfjGZmQDpOwneixbzUeC85nvHaY3/ZJn5TzRtGlLA4HMZEc1JpHWsmoo3X87IPjbzRX/YM8mFzojvGAfzRsKV3bbDsMELS0r0wMj8R95qDcky3VNWRs10D5T6RMuIndm0yg6lwhjSTLTM98mBBECeK9ZfiAB4ls6gwRJMa56BWXheJLIOzqhckZJNmbuqo1rocDO+cstsb8lobFWxztwmJ35A6dVl7JQx1cMweM71pxS+XTIZmczntK6+JO7OH5DWvZCzOGN5kAOiB72okpXQpuGExOf+U3DVbjlaOfkVMgGrjWqeCVZgI95p2xCdPAKZlvamWnPOCMkVfFFxpsrEQTkREZbMun1UadVuFpdnhyA3xv6lFXlUc6zAuky8QTyJ02KTeS9fUR8VBxU42KDmKlkS2zboJ2cpXrWyDEDJeoVC0j/Cut1PMRtGnJCzUBFitsryJGS7RoucQI1y1hMqdzVAZw7N44JZSQ8IuwIg715Mv+2VPyH6LyXsitMymzoPVV2g+fopk5dB6qqt6jyWMWjuj9IXbGMj0XgOyP0hTsGjvexYxZaj5Bes/dHvau2seQUrO3sifeaxmdtDe0fexGWWkXODQc/wBlQ2g574aPfsprdtH5dTtZESDOWkoNmSCbtoik54ncjrQ7JnP1CUVHlzyRt0Cd2pvc5+qjIpEqtZ7v6x6LL/GjjgH6v+S1Fqd3f1A+SzHxgZY3djH+5GJpaMvZauFF/MESCqHAQp1C0t0ghBhRx0SIHXiirHV1Az971RQaMOue1X2Kz5FwOfnC1tBaUhJfFjhxc1pzPhwQFmmc5iZPRbCoGnw55pJeTZdG+E3awxBaFUtcDyRrLwJfiiYyaOKX2iAYCKo5YWxmDiO+dg6eqRpFUw93z8YfkHDQR+y7bLWXgPIjEYI0zCMFuGbNvrEpYwy17Nodib6pBwi72j5lTeNvDn0TGrUcQSDqI98UN8O/L+eBV7tRuWcDEDofqtNfHw58tofRl4JAw7p2g81SMqOXkjbM/ZXxhxCNRy0THGNhQltstSm2XscBv1Gm8GAgrPVz7RyO1PGbolKCY8a7JEsr90nItGzaNxSAWnASM8z7hX2SuS9rTmHEDknfIvYq42mMKr8jxJ+6Z2+qRZ6TPzZn+3/KVWcY9MwXR4Ej0RVorYqQyzY8t6EfcLNrAz0wSJKsFDPLPqo0fcb1IuIMcvqSmuxYIdXhYg6nSaXNaXEZgHM4Sd+9L7Zd7m4X4pBkabRln4KF92/uS7CGgAZxszM+9EbZbzp1qQYXtxkExOc5mVHs4pFeqbALI3ttk7R5rXPaANT4n7r5rbb4LKkMzIOp0BnYmgv6o6m4PIzae0MoW5ctGizRPvikCQXGQY13Ly+UG0u4/VcW6C9zQHu9Aq6zfP0Vs9noPVRrjz9FQB4d3+0KyxaO97Fxzez/AGhSseh97Fgk7V6BToNlse9Vy0egTy4bB2Q9w5D1QboAVdljwCT3j9BuRd92AuFOqNHdl/A6Ax9PBTKeXWwVKTmHTMdCJSWEyd3WeKhnOBtTG0uyZz9UP8l1Ou9p3SDvGUFD16+YG2fVK9lFoDtlqOIRsd9lVQrY3EPp/MG1sA784KHtUgwdZ+ypFsdSOJve45jbqqJChD7mstUxSqGi/wDK7Twd6FK7w+Ga9LMAPbvafQpvb77a+iA+nTe9w5hvOc54SkAqmMnGPyzI6Aoxi2C6Agx7dQVbQZWLZZTfE6gE9E1stzV6uYaQN5y8NqZ0rur2cZvIYTsA1jecws4oykzJ0aVXFm13UEeajf1DA5p4D1WrrNAHPJZv4lmRuWksB439hPSZqdqMu9hEnUnIc0GwTEI2wVIqtnQFRZ0oMspbGIiXaDnvKrtNnwubUH4pHVFCiHHI5SfoVKpTnI6a9VK8lawB25gw7j2SF9T+HX/xFlaTnLYPPQ/UL5LbHyfAL6f/ANPKsWeDvdHiU/o5+UvZRcH/AC3iWwdcwRkAvnt72F9K0VWNY7CHEthpIwnMaL63bWAw4ajI8ilNuouzLSNhIicoGY8EYvJE+aGk86McXcjKdXPcVSG1HS04pDIOzjsR9ur1G1absQ3DLLOP2TMGv+Zn+n91SQUxfd90GmIJLsydCNV11zuIqgOMVCCMicJG3zTAvr76fgV2ma52s99UufyHH4Mrarvq0pEGB+MCBz4KYtbYBLgNJnUwUz+JrZUpUKhfhOIYBE6uyWIs9ck6yIRjayB1odXpamu7Awuyz2x79UhqViIGnI7EQKLnOljTB5AE81ZU+HrRhn5T8twmck6zsXNUDtEiQB1UTWdAYOp4KdFzg1zS06ZZHLoqbOwyDBStbsPs8bPxXkbiK8l7s3UN0Hh6qNbTqpP08Fyrp1VhC38I/SF2xsyPvYuM7o5BG3PZDUcQNNp3D7rGDbtu75jpd3BHUrSNbkoUaQa0NGQGisGim3YSshM7jf2iJ1HkUtV921IqNO8x45eqyMMPiKxzTNRo7TQeZbt+6wJrdprj+YH6r6vGUL518SXV8mrkOw4y3hnmOnkUaMmKLZUxODt5QFuMAZe4KMqfh5+qGtvdb08injsLeAay2Z1R2FvuV9Aub4cp0QHEYnR3jn4bkg+D7KXPmMm5k8dnmto12D9I15ITlmhUXij5IW8LD8xmE6Ez6o19SArKg0UgpmQ+ILA1jabWjOSZ4ALF3rZsTHdT4L6lbbPic+fw0zHM5+gWAtlIgkHiD1zCosqjJ07MTTd4hG2YYsxqENaqOFxGhnJW2UHUag6bwpNHUhrRqYWx1HL2V75pe4DqeQlVgaYsiVdULWEwZ7PpCkVsDtzw0vAiD65QtdcU/Kl1VzWtyDGdkudhLs3a7PqsTV0j8TitXd9I4YEmI7OeZnIg7xu2glWgjl52a+wipE0XfMbDcVOocxiAd2XxnkdqMs9UPGha5hgg5EfcHelt0AscMTXyBGhAEAS5zjkcmtaANyvo3i17w5kkGQTBHEHiDnmlkSixJ8VWQtIcB2SfAwj6VlZhEtbmBs3o+/7OH0XTzndCRWm9abWHDUaXAQBnqim5RSHWHZ612qjTdhgE7YAMc+KYUbIyAcLc+CxhM6uPgtVZLypNYxpeyQ0A84TThSwaMreTOf8AUGgGtpYRAJdMcAPusXJW6+N3sq0mOY8OLXHIbnD9lijQduPgq8SuORJ7D7mcSHAnQ5dVvLse51FrmvqExmJMTuKwl0sIxSI0T+6LcaTs5wu14bihyRtYDCVGoY+ucx8uOIP3XQbR+Wj9VbZbXGsYTt9UypiVy2WoVfMtH5KXvqvJ171XFrBR8unLwXXifH0UMOXh5K8sy5ldZAvs9AuwtGZIED3sWru6xikwNGurjvKGuaxfKYC7vkAchuTCQkkwomV0FV4l1ruCUxx66wQQdygQugwiA2FJ8gHYUHfl3itTLdozb+oKN0Vw6m2DMZeGSPDkxj5NXZGRyIOnVCWthOADUkR4R6rVfG12Fj21WjsuMO4O39fRJbBZsZa8/hPZA2lMjN4Nb8P2cU6RaPwx4xtTFsaHagLsY/PFI4bevFdtVoh8Ha3LmNim9mONtOKmRObTHgck7IzCxllqwag3OB8VsGVJAO9oK0kZFVXR55/QLI/FN34Q2oNDAd4arWWnKm88CqrbZRUpuYdC30kFCLpmZ8a+IKGYcBqg7G90gBaS22UuDmbvMLMFpYY4ozRfjlaGdV85ERGYKnSYDJP1+qEdaS4Z+KmawIjQfZRpnQmWUKA+a3hLjlOQWsuVr3PLWscAQDBOEbpJ1HILPfD9PG8uIJByA3zqeA4rW3kw0WhreyyM4JEwYAnXbvVFqjj5ncv8HBstWm2TTyjN9JxcY/qa7vhLjZcMGmQ5sgtdBIB0wjDmw8NM0JRvSrSDXUzlAkF0jkZP1CbUbfZ60kg0nnUjIE75GXjCFtISkGXqMVmfG1h8l8/DFuXMeLPUa84iAQHfmBGR55rChyfh9jMm5wWku0tfTacLZjPIfZZZxzE6bY3cFsLGxuAYBDSJHVHl0NAvpU2yIa0GI0CrvIEMcWwDG4dUPaXVGuBY3FrI8ENedqrD8IaDtKjFZKNiG1MznahmiQiJ4jxQzjHvwXUc42ue8MJ+W7+0+iaNvL5bsPaOmUwBwk5dFmXiRxGiqrV3O1cSN25I+JN2N3pUbX+Pqf8Arq+LPuvLGtvGoBGM5ZLiXwsHkO4cvDyKcXVTpzje5uRyBI13lKjp0HkVN9NsZga+ioA0772ozm8dAT5BVvv2kNA53SPNI3WdkDsjQKdmsjC0y3bx3JeobGD/AIi3MHU/sgn/ABI9xIbhB5fdcvG7mimcEh4048FmaTjjDtuuW3f1WdIaMWxtTvys95a55ETEQNDCFdbXmqQ5xcNMzwnqpCi0PLg7bMRnhIz8PRW22i2mS0gFxwvDxuP+EOyH6Z/hdTv6pZiDTJE7NngttdPxkx0CsMJ/MMx1Go+qwNamA4tcGuLmiDOQk5api67Xt1DfFN7Yko0kfTrQ1lopEBwcx41GfURtCzVjshouw4S54y0yjfJ3rNWGtXpOBpEgk6SIPNpyK2NgvGpUI+bRwOiMQIwndlMj66rE2gqaoEuYCOBzhKL0qiCWn+oHcdoPRaRjADrE7JWQvvsVXN/CcxzjZwSxywMBbaoqP4hpWyslT+S0/wBPovn9J0vfwaB45rdUT/Jj+j0TSRkF2kzSPJWg9kcvRB2CrjoAj8v1ARJd2ByUmMY+8ruw0nVtpe4dJjzWavC68YBGunNb6/2D+FcP6wPF2fqsth0VI5QbcXZkXWR7SQWnwXaVjcSNgndr7Ga2LROq5YbC6rUxBwYxmWLKZ2xOQ2ZlBxSyU8reEG3Bc0NktjCQRiBg7fzDRNKzX1HNDQ2phM5SGA7C9570flCH+ZZGaudVcNZc5+fIZL1tv0lp+WMDRtAEjkNApNtkqCn3e1pmrWhxzhjGNHQQSeaFrXXSccqlY9D/AMYSi66lSpUdGGYALnS7fnG1aGxdmp8vEXRDgTAkEkGI0ghCXaPsMerLrHZsDQ3PCXtAB3SCRqYCy3xJZvl2h4GhMjrmtraT2m8CD9Qs18ZsisDvbl0T8LyMzNOCa3deXy6LgdQeyOf2SpwVTidxV2k9gWDXXHbDVaZ7w1hMLRSD2w4SCknwq2Q/XUeq0GFcs1UsFloyl43YaZLssJ0/cJXWZ+/JbG87PjYcsxmPfisnUb4K/HK0RmqYMwxl4KFbep1h+yiHSqUIXtq0v/WP9bh9F1BGzheQoawqocvDyK6868/RROnh5L1cZHn6IADSchyHki7vzaefoEE7ToEVdvdPP0CxhheAhJrxuFxirSgyAXM0JJGeHnuTu9fRG2Nk02cm+QSPQ6bTMFUeSQ7R2jth5kb0VUOFwJiBkBwPa+sp78S3QHE1GZP1I/NHqss0Zen2U2jqhJNFtTCe6AM8/fNaFlcvgEdoQCBnvzHBZhzuCe3ReL2kuDZOHhsPHmtF0DljjA9ua7QXAvcWmdBr1J0WobZWgZHxOaxtD4seDFpoFrfzMJJHEiM+i11kdTqsDmEOaRkQVS0zjcGtnbWAWFpdB/C7yzWHvm0F/f7wynrtWnvmzYW4mk6LJ3kcUmZnXnvTxQgBZKkvLdpIlfQG5MZxpr55cjf5hnYt9bKncA0DAB75LSNo58PH+S5MXHss4pfcJ/lO4SirK75lJpGoPipS2OtEbzpk2edxDvqkde5z80Ceyc+PEJ7eFcNs5DtSIHFLLRXc8sw6QCd+iybQ9WJbTSDXuAOQQ9K7KtVpwEFoJ7M7SZMxtTK13dIOZLjo0f7ik1ntj6LxgMEQCNm6IWc70DqMbLdbsRa1oxbnHC5v07TeIRF3XUGY21XPa7ZDSW8wYh3JMW22lVH82GPGjpw+DhpyKuDKY71qfyxsH1CTyMXqKrHZ/l1oyhzZENcyYO5x48EcymRXZILZc7aC0yJlu0HISNENbPlSKlGtjczVjqmLE05GJzG/or7HWa6u2PlY/wAQb2iIafxR5LPOTLGBzaQCTtiEB8XWP5lJxAkt7Q6ajqEZXOR/V9kTUcHU51ygoQdDs+WnNUubmmN72b5VUt2ajqqrBQx1A3x4Dauq8WKh18KmA+QdkcdU9c8TtWcvY4MLRkOHCPuVRaL2cQ0AkYdYOpUHFydlO1YNQeRWWvazYHmBDTmPVNbltr6gOKIGh9F6+7PiZinNuwDWSEIfWVMMvtEy1USOKoc2M+hR1RnvJUlv1ldRAqheVZa5eWMXA5eHkrKuh5+iqjTp5K2s7Lr6JAhFTToEZd7eyefoEFVOX9oRt293r9ljDC+B5Iy7/wDxs4geSFvk68kVd/cpz+VvkFP0OQvcZ+CX358P/M7dKGv1LdjvsUyvfVMqTfJZ6GTpnzemwHZBGs7CNUXd5wOAmMWWek8VbfbA2u87HOPiMvqh8Q0U5I6IytDz+Jbo8ZaGRlnvS6jeb7BXlhLqLsy3dvjiqf4nKHHL3qgrfVBGegCWGGCStG5vO8mVaTalJ2R1HPeNiydWvrKTXZaXtxQeydmwlGueaugwgd4+gXUsI45KmXXQ6XEiOPJbS6LwbUpmm7I7PTwWFuWocWENJJygZrUWCwFpxPOE7pz6oSkqyDq7CaFpNNj2iZLiOWzxRF2OqhsAEbiVw2pjdMz71KKsrKlWI7Ldp+29TlyY0MokzZsR7ZkjqiWWWBmMI+vVENa2kPU7UkvK3uqnAzXgpW2NoDvi8dWUdTkXfbefJIW2cB7W6mZJ5JnaWCmIGZ0J3cAhrBRL6sf0+Zj7plozZK2mS08VUyjiqBpOW2N0Sjb4sTqb2NMGcwQqrMw/MJHDyWAxiy4mSHvIa0bBqQdmLZ0TqyMaD2aYaBtgD6DPxSyg51R8u0b67um1N2HC0ncFOUmZJFNd0hsbXDzRtFkSDoc0qtRMMjZnlwH7ppRdiaDwTx0M9mZ+IbmL3iowyBk5u0DWeOqnSpNaOy0aagDRHXpX+XLzqG5gbdyxxvSrlBwgbAMusqlORlJIuttpFQgiYzyOSBeFyi+S4kDWfGdFJxG7zVEqwTbGDb2cA0NDRGuWqPuKtix4s5/dZ+f6fNW0rU9vdkTulBwwFSdllroFjiDvQz9y5bLWYLnOjLM+9Ulr25zsgS0fXqnTwZRbY1DXcfELizZ6LyNjeP8AZpTp4eisr6H3sXn+o8guWs5dT5JRS+tp/aEbdeg/V9kFVGXQIi7H5D9SwBrfTvJG2EnAzk30S29na8kxu7uN4Bvok9FCN7uzjkmlJyWXqO11CNqvieR8kGYy9+U8bnZZE5JI6oWd7Tf91p6FQYu0MTTkRwJ2cURfFwNa0uBBbuIz6FF08MVScX+jE1rUCMkMyamvd2DemdoutgEj6klV0aSaPGNPmtYKsHv7JldlrDRDmqt1MAZqy7amFxjdP7QjNYIxY6o2oAfymhu/QnxUmtcTnJJUv4nEQGANnUx9k8sFhbTEntO2n7blzt0UO3bdAAxPzO7YPuUxrWoNGSDrWk6bEO9pccO9TuwlVWo6q7C3373q+0URQZl3zkE1sVlFMGNdp3/slNrdjfJ2aIhEdrs5w4jt2ddqn8N0Zqk7JA8M0ZeTOwTuUvhVm3iSmvAKyE/ElIF1I8SPVB3TZA+pUMkAH0CZ393WcHj6yuXAzsvO9xSt4MU2enDnDc70CLtL+xG8gKoN/m1OY8l61GcI4pHsKLaLx81oO0EeX2RNGkQXMnTNvLd0S+kf57OHrP2TqrT27QqrQHsT33ZXVKbgBLsJEb8l89OXvzX1Wtm3ENy+dX42K9TmD4tB9Srcb9AkAWUjtZ7vVWMZOjh1MZ7oVNmHe6eqIoAEkQNnmE/sUgaDsOI5DSZb91U54A1EIik3sg5d150/rLfJJ71r9gNAjEd+wZ/ZEyyA2q1YzOz8I9eaEdUXnHVcYsW0c8V5WYl5Ex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3995936" y="4081940"/>
            <a:ext cx="40324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latin typeface="Impact" panose="020B0806030902050204" pitchFamily="34" charset="0"/>
              </a:rPr>
              <a:t>Benjamin Banneker</a:t>
            </a:r>
            <a:endParaRPr lang="en-GB" sz="5400" dirty="0">
              <a:latin typeface="Impact" panose="020B0806030902050204" pitchFamily="34" charset="0"/>
            </a:endParaRPr>
          </a:p>
        </p:txBody>
      </p:sp>
      <p:pic>
        <p:nvPicPr>
          <p:cNvPr id="1030" name="Picture 6" descr="http://bdmuseum.maryland.gov/wp-content/uploads/sites/12/2014/10/bannek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08920"/>
            <a:ext cx="3024336" cy="375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82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5536" y="188640"/>
            <a:ext cx="8280920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Question 4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723468"/>
            <a:ext cx="8280920" cy="830997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Banneker became famous for his Mathematical calculations predicting which of the following…?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808298" y="4149846"/>
            <a:ext cx="3922973" cy="2590661"/>
            <a:chOff x="4808298" y="4149846"/>
            <a:chExt cx="3922973" cy="2590661"/>
          </a:xfrm>
        </p:grpSpPr>
        <p:sp>
          <p:nvSpPr>
            <p:cNvPr id="20" name="TextBox 19"/>
            <p:cNvSpPr txBox="1"/>
            <p:nvPr/>
          </p:nvSpPr>
          <p:spPr>
            <a:xfrm>
              <a:off x="4808298" y="4149846"/>
              <a:ext cx="3922973" cy="461665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D: </a:t>
              </a: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Solar and lunar eclipses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4286" y="4797152"/>
              <a:ext cx="3886710" cy="1943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336137" y="1732003"/>
            <a:ext cx="8374859" cy="5008504"/>
            <a:chOff x="336137" y="1732003"/>
            <a:chExt cx="8374859" cy="5008504"/>
          </a:xfrm>
        </p:grpSpPr>
        <p:grpSp>
          <p:nvGrpSpPr>
            <p:cNvPr id="22" name="Group 21"/>
            <p:cNvGrpSpPr/>
            <p:nvPr/>
          </p:nvGrpSpPr>
          <p:grpSpPr>
            <a:xfrm>
              <a:off x="336137" y="4149845"/>
              <a:ext cx="4199859" cy="2590662"/>
              <a:chOff x="336137" y="4149845"/>
              <a:chExt cx="4199859" cy="2590662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340424" y="4149845"/>
                <a:ext cx="4168016" cy="461665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The radius of the Earth </a:t>
                </a:r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1268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137" y="4654718"/>
                <a:ext cx="4199859" cy="20857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" name="Group 22"/>
            <p:cNvGrpSpPr/>
            <p:nvPr/>
          </p:nvGrpSpPr>
          <p:grpSpPr>
            <a:xfrm>
              <a:off x="347311" y="1732003"/>
              <a:ext cx="4161129" cy="2348363"/>
              <a:chOff x="347311" y="1732003"/>
              <a:chExt cx="4161129" cy="2348363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367980" y="1732003"/>
                <a:ext cx="4140460" cy="461665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A: </a:t>
                </a: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 speed of light</a:t>
                </a:r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1269" name="Picture 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7311" y="2263943"/>
                <a:ext cx="4161129" cy="18164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4788022" y="1732003"/>
              <a:ext cx="3922974" cy="2348363"/>
              <a:chOff x="4788022" y="1732003"/>
              <a:chExt cx="3922974" cy="2348363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4788023" y="1732003"/>
                <a:ext cx="3922973" cy="461665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Pi (</a:t>
                </a: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π</a:t>
                </a: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1271" name="Picture 7" descr="Image result for pi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88022" y="2272553"/>
                <a:ext cx="3922973" cy="18078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6" name="Oval 15"/>
          <p:cNvSpPr/>
          <p:nvPr/>
        </p:nvSpPr>
        <p:spPr>
          <a:xfrm>
            <a:off x="4661010" y="3717033"/>
            <a:ext cx="4213261" cy="3140968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413741" y="2272553"/>
            <a:ext cx="8317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Banneker made money by publishing much of his work on astronomy,</a:t>
            </a:r>
            <a:endParaRPr lang="en-GB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09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1370" y="836712"/>
            <a:ext cx="8280920" cy="830997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Banneker died at the age of 74. Which of the following may well have contributed to his death?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88640"/>
            <a:ext cx="8280920" cy="52322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Question 5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1988840"/>
            <a:ext cx="3542558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A: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Drug abuse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3189110"/>
            <a:ext cx="3528392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Chronic alcoholism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370" y="4231696"/>
            <a:ext cx="3528392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Malaria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8912" y="5373216"/>
            <a:ext cx="3525016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D: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Poor diet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947010"/>
            <a:ext cx="4593232" cy="4569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/>
          <p:cNvSpPr/>
          <p:nvPr/>
        </p:nvSpPr>
        <p:spPr>
          <a:xfrm>
            <a:off x="72778" y="2708919"/>
            <a:ext cx="4213261" cy="1296145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06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5536" y="188640"/>
            <a:ext cx="8280920" cy="58477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Question 1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948200"/>
            <a:ext cx="8280920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Where was Benjamin Banneker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95536" y="1556792"/>
            <a:ext cx="3528392" cy="2301790"/>
            <a:chOff x="395536" y="1772816"/>
            <a:chExt cx="3528392" cy="2301790"/>
          </a:xfrm>
        </p:grpSpPr>
        <p:sp>
          <p:nvSpPr>
            <p:cNvPr id="37" name="TextBox 36"/>
            <p:cNvSpPr txBox="1"/>
            <p:nvPr/>
          </p:nvSpPr>
          <p:spPr>
            <a:xfrm>
              <a:off x="395536" y="1772816"/>
              <a:ext cx="3528392" cy="461665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A: </a:t>
              </a: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Nigeria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56" name="Picture 8" descr="http://adreed5nigeria.weebly.com/uploads/2/6/1/2/26128123/4073955_orig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2348880"/>
              <a:ext cx="3528392" cy="1725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/>
          <p:cNvGrpSpPr/>
          <p:nvPr/>
        </p:nvGrpSpPr>
        <p:grpSpPr>
          <a:xfrm>
            <a:off x="4481753" y="3990255"/>
            <a:ext cx="4035057" cy="2328917"/>
            <a:chOff x="4502172" y="4221087"/>
            <a:chExt cx="4035057" cy="2328917"/>
          </a:xfrm>
        </p:grpSpPr>
        <p:sp>
          <p:nvSpPr>
            <p:cNvPr id="46" name="TextBox 45"/>
            <p:cNvSpPr txBox="1"/>
            <p:nvPr/>
          </p:nvSpPr>
          <p:spPr>
            <a:xfrm>
              <a:off x="4504781" y="4221087"/>
              <a:ext cx="4032448" cy="461665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D: </a:t>
              </a: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Somalia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2172" y="4869160"/>
              <a:ext cx="4032448" cy="1680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21"/>
          <p:cNvGrpSpPr/>
          <p:nvPr/>
        </p:nvGrpSpPr>
        <p:grpSpPr>
          <a:xfrm>
            <a:off x="395536" y="3990255"/>
            <a:ext cx="3528392" cy="2728077"/>
            <a:chOff x="395536" y="3990255"/>
            <a:chExt cx="3528392" cy="2728077"/>
          </a:xfrm>
        </p:grpSpPr>
        <p:sp>
          <p:nvSpPr>
            <p:cNvPr id="43" name="TextBox 42"/>
            <p:cNvSpPr txBox="1"/>
            <p:nvPr/>
          </p:nvSpPr>
          <p:spPr>
            <a:xfrm>
              <a:off x="395536" y="3990255"/>
              <a:ext cx="3528392" cy="461665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England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4651455"/>
              <a:ext cx="3528392" cy="2066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Group 22"/>
          <p:cNvGrpSpPr/>
          <p:nvPr/>
        </p:nvGrpSpPr>
        <p:grpSpPr>
          <a:xfrm>
            <a:off x="4481753" y="1556792"/>
            <a:ext cx="4144623" cy="2293337"/>
            <a:chOff x="4481753" y="1556792"/>
            <a:chExt cx="4144623" cy="2293337"/>
          </a:xfrm>
        </p:grpSpPr>
        <p:sp>
          <p:nvSpPr>
            <p:cNvPr id="40" name="TextBox 39"/>
            <p:cNvSpPr txBox="1"/>
            <p:nvPr/>
          </p:nvSpPr>
          <p:spPr>
            <a:xfrm>
              <a:off x="4485916" y="1556792"/>
              <a:ext cx="4140460" cy="461665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 USA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1753" y="2164475"/>
              <a:ext cx="4144623" cy="1685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2762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5536" y="188640"/>
            <a:ext cx="8280920" cy="52322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Question 2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980728"/>
            <a:ext cx="8280920" cy="1200329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Benjamin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Banneker lived from 1731 to 1806. </a:t>
            </a:r>
            <a:b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Which American president did Banneker correspond with on the topics of slavery and racial equality?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2378029"/>
            <a:ext cx="3672408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A: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George Washington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370" y="3696898"/>
            <a:ext cx="3686574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Abraham Lincoln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8912" y="3063635"/>
            <a:ext cx="3669032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Thomas Jefferson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370" y="4450664"/>
            <a:ext cx="3686574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D: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Woodrow Wilson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067250" y="2477240"/>
            <a:ext cx="5609206" cy="4171165"/>
            <a:chOff x="3067250" y="2477240"/>
            <a:chExt cx="5609206" cy="4171165"/>
          </a:xfrm>
        </p:grpSpPr>
        <p:pic>
          <p:nvPicPr>
            <p:cNvPr id="3081" name="Picture 9" descr="http://a1.files.biography.com/image/upload/c_fit,cs_srgb,dpr_1.0,h_1200,q_80,w_1200/MTE5NDg0MDU1MDEwMjQ4MjA3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9608" y="2477240"/>
              <a:ext cx="3946848" cy="39468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Picture 11" descr="http://gdb.voanews.com/4F0D4A64-1FDD-4465-9AF8-04D654BEDF00_cx14_cy69_cw82_mw1024_s_n_r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7250" y="5157192"/>
              <a:ext cx="2651046" cy="1491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9147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1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5536" y="188640"/>
            <a:ext cx="8280920" cy="52322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Question 3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836712"/>
            <a:ext cx="8280920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At the age of 22, Banneker invented which of the following: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4621" y="1916832"/>
            <a:ext cx="5843563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The first jigsaw puzzle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0209" y="3011760"/>
            <a:ext cx="5832648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first rubber (eraser)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2265" y="4090612"/>
            <a:ext cx="5868274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wooden clock that struck on the hour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4584" y="5157192"/>
            <a:ext cx="5868273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D: A lightening conductor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2218">
            <a:off x="6490997" y="1665074"/>
            <a:ext cx="1630925" cy="1359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9399">
            <a:off x="6942709" y="2998405"/>
            <a:ext cx="2019170" cy="126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 descr="http://4.bp.blogspot.com/-Exmw51-zqkk/VgIZpMfZ7HI/AAAAAAAAQvs/PATDVl0ujQ4/s1600/Jeff-cloc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22005">
            <a:off x="6512375" y="3997496"/>
            <a:ext cx="1763891" cy="1562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pabook2.libraries.psu.edu/palitmap/LightningRo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2691">
            <a:off x="7556345" y="5107734"/>
            <a:ext cx="1273277" cy="161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66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5536" y="188640"/>
            <a:ext cx="8280920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Question 4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723468"/>
            <a:ext cx="8280920" cy="830997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Banneker became famous for his Mathematical calculations predicting which of the following…?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808298" y="4149846"/>
            <a:ext cx="3922973" cy="2590661"/>
            <a:chOff x="4808298" y="4149846"/>
            <a:chExt cx="3922973" cy="2590661"/>
          </a:xfrm>
        </p:grpSpPr>
        <p:sp>
          <p:nvSpPr>
            <p:cNvPr id="20" name="TextBox 19"/>
            <p:cNvSpPr txBox="1"/>
            <p:nvPr/>
          </p:nvSpPr>
          <p:spPr>
            <a:xfrm>
              <a:off x="4808298" y="4149846"/>
              <a:ext cx="3922973" cy="461665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D: </a:t>
              </a: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Solar and lunar eclipses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4286" y="4797152"/>
              <a:ext cx="3886710" cy="1943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21"/>
          <p:cNvGrpSpPr/>
          <p:nvPr/>
        </p:nvGrpSpPr>
        <p:grpSpPr>
          <a:xfrm>
            <a:off x="336137" y="4149845"/>
            <a:ext cx="4199859" cy="2590662"/>
            <a:chOff x="336137" y="4149845"/>
            <a:chExt cx="4199859" cy="2590662"/>
          </a:xfrm>
        </p:grpSpPr>
        <p:sp>
          <p:nvSpPr>
            <p:cNvPr id="18" name="TextBox 17"/>
            <p:cNvSpPr txBox="1"/>
            <p:nvPr/>
          </p:nvSpPr>
          <p:spPr>
            <a:xfrm>
              <a:off x="340424" y="4149845"/>
              <a:ext cx="4168016" cy="461665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 The radius of the Earth 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26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137" y="4654718"/>
              <a:ext cx="4199859" cy="2085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Group 22"/>
          <p:cNvGrpSpPr/>
          <p:nvPr/>
        </p:nvGrpSpPr>
        <p:grpSpPr>
          <a:xfrm>
            <a:off x="347311" y="1732003"/>
            <a:ext cx="4161129" cy="2348363"/>
            <a:chOff x="347311" y="1732003"/>
            <a:chExt cx="4161129" cy="2348363"/>
          </a:xfrm>
        </p:grpSpPr>
        <p:sp>
          <p:nvSpPr>
            <p:cNvPr id="17" name="TextBox 16"/>
            <p:cNvSpPr txBox="1"/>
            <p:nvPr/>
          </p:nvSpPr>
          <p:spPr>
            <a:xfrm>
              <a:off x="367980" y="1732003"/>
              <a:ext cx="4140460" cy="461665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A: </a:t>
              </a: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 speed of light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26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311" y="2263943"/>
              <a:ext cx="4161129" cy="1816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" name="Group 23"/>
          <p:cNvGrpSpPr/>
          <p:nvPr/>
        </p:nvGrpSpPr>
        <p:grpSpPr>
          <a:xfrm>
            <a:off x="4788022" y="1732003"/>
            <a:ext cx="3922974" cy="2348363"/>
            <a:chOff x="4788022" y="1732003"/>
            <a:chExt cx="3922974" cy="2348363"/>
          </a:xfrm>
        </p:grpSpPr>
        <p:sp>
          <p:nvSpPr>
            <p:cNvPr id="19" name="TextBox 18"/>
            <p:cNvSpPr txBox="1"/>
            <p:nvPr/>
          </p:nvSpPr>
          <p:spPr>
            <a:xfrm>
              <a:off x="4788023" y="1732003"/>
              <a:ext cx="3922973" cy="461665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Pi (</a:t>
              </a:r>
              <a:r>
                <a:rPr lang="el-GR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π</a:t>
              </a: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271" name="Picture 7" descr="Image result for p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2" y="2272553"/>
              <a:ext cx="3922973" cy="18078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5079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1370" y="836712"/>
            <a:ext cx="8280920" cy="830997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Banneker died at the age of 74. Which of the following may well have contributed to his death?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88640"/>
            <a:ext cx="8280920" cy="52322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Question 5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1988840"/>
            <a:ext cx="3542558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A: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Drug abuse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3189110"/>
            <a:ext cx="3528392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Chronic alcoholism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370" y="4231696"/>
            <a:ext cx="3528392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Malaria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8912" y="5373216"/>
            <a:ext cx="3525016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D: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Poor diet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955973"/>
            <a:ext cx="4593232" cy="4569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233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5536" y="188640"/>
            <a:ext cx="8280920" cy="58477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1 - </a:t>
            </a:r>
            <a:r>
              <a:rPr lang="en-GB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endParaRPr lang="en-GB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948200"/>
            <a:ext cx="8280920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Where was Benjamin Banneker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95536" y="1556792"/>
            <a:ext cx="3528392" cy="2301790"/>
            <a:chOff x="395536" y="1772816"/>
            <a:chExt cx="3528392" cy="2301790"/>
          </a:xfrm>
        </p:grpSpPr>
        <p:sp>
          <p:nvSpPr>
            <p:cNvPr id="37" name="TextBox 36"/>
            <p:cNvSpPr txBox="1"/>
            <p:nvPr/>
          </p:nvSpPr>
          <p:spPr>
            <a:xfrm>
              <a:off x="395536" y="1772816"/>
              <a:ext cx="3528392" cy="461665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A: </a:t>
              </a: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Nigeria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56" name="Picture 8" descr="http://adreed5nigeria.weebly.com/uploads/2/6/1/2/26128123/4073955_orig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2348880"/>
              <a:ext cx="3528392" cy="1725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/>
          <p:cNvGrpSpPr/>
          <p:nvPr/>
        </p:nvGrpSpPr>
        <p:grpSpPr>
          <a:xfrm>
            <a:off x="4481753" y="3990255"/>
            <a:ext cx="4035057" cy="2328917"/>
            <a:chOff x="4502172" y="4221087"/>
            <a:chExt cx="4035057" cy="2328917"/>
          </a:xfrm>
        </p:grpSpPr>
        <p:sp>
          <p:nvSpPr>
            <p:cNvPr id="46" name="TextBox 45"/>
            <p:cNvSpPr txBox="1"/>
            <p:nvPr/>
          </p:nvSpPr>
          <p:spPr>
            <a:xfrm>
              <a:off x="4504781" y="4221087"/>
              <a:ext cx="4032448" cy="461665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D: </a:t>
              </a: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Somalia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2172" y="4869160"/>
              <a:ext cx="4032448" cy="1680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21"/>
          <p:cNvGrpSpPr/>
          <p:nvPr/>
        </p:nvGrpSpPr>
        <p:grpSpPr>
          <a:xfrm>
            <a:off x="395536" y="3990255"/>
            <a:ext cx="3528392" cy="2728077"/>
            <a:chOff x="395536" y="3990255"/>
            <a:chExt cx="3528392" cy="2728077"/>
          </a:xfrm>
        </p:grpSpPr>
        <p:sp>
          <p:nvSpPr>
            <p:cNvPr id="43" name="TextBox 42"/>
            <p:cNvSpPr txBox="1"/>
            <p:nvPr/>
          </p:nvSpPr>
          <p:spPr>
            <a:xfrm>
              <a:off x="395536" y="3990255"/>
              <a:ext cx="3528392" cy="461665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England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4651455"/>
              <a:ext cx="3528392" cy="2066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Group 22"/>
          <p:cNvGrpSpPr/>
          <p:nvPr/>
        </p:nvGrpSpPr>
        <p:grpSpPr>
          <a:xfrm>
            <a:off x="4481753" y="1556792"/>
            <a:ext cx="4144623" cy="2293337"/>
            <a:chOff x="4481753" y="1556792"/>
            <a:chExt cx="4144623" cy="2293337"/>
          </a:xfrm>
        </p:grpSpPr>
        <p:sp>
          <p:nvSpPr>
            <p:cNvPr id="40" name="TextBox 39"/>
            <p:cNvSpPr txBox="1"/>
            <p:nvPr/>
          </p:nvSpPr>
          <p:spPr>
            <a:xfrm>
              <a:off x="4485916" y="1556792"/>
              <a:ext cx="4140460" cy="461665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 USA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1753" y="2164475"/>
              <a:ext cx="4144623" cy="1685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Oval 15"/>
          <p:cNvSpPr/>
          <p:nvPr/>
        </p:nvSpPr>
        <p:spPr>
          <a:xfrm>
            <a:off x="3923928" y="1354691"/>
            <a:ext cx="5220072" cy="263556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4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5536" y="188640"/>
            <a:ext cx="8280920" cy="52322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Question 2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980728"/>
            <a:ext cx="8280920" cy="1200329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Benjamin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Banneker lived from 1731 to 1806. </a:t>
            </a:r>
            <a:b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Which American president did Banneker correspond with on the topics of slavery and racial equality?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2378029"/>
            <a:ext cx="3672408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A: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George Washington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370" y="3696898"/>
            <a:ext cx="3686574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Abraham Lincoln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8912" y="3063635"/>
            <a:ext cx="3669032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Thomas Jefferson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370" y="4450664"/>
            <a:ext cx="3686574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D: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Woodrow Wilson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067250" y="2477240"/>
            <a:ext cx="5609206" cy="4171165"/>
            <a:chOff x="3067250" y="2477240"/>
            <a:chExt cx="5609206" cy="4171165"/>
          </a:xfrm>
        </p:grpSpPr>
        <p:pic>
          <p:nvPicPr>
            <p:cNvPr id="3081" name="Picture 9" descr="http://a1.files.biography.com/image/upload/c_fit,cs_srgb,dpr_1.0,h_1200,q_80,w_1200/MTE5NDg0MDU1MDEwMjQ4MjA3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9608" y="2477240"/>
              <a:ext cx="3946848" cy="39468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Picture 11" descr="http://gdb.voanews.com/4F0D4A64-1FDD-4465-9AF8-04D654BEDF00_cx14_cy69_cw82_mw1024_s_n_r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7250" y="5157192"/>
              <a:ext cx="2651046" cy="1491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Oval 13"/>
          <p:cNvSpPr/>
          <p:nvPr/>
        </p:nvSpPr>
        <p:spPr>
          <a:xfrm>
            <a:off x="179512" y="2874626"/>
            <a:ext cx="4213261" cy="839681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98913" y="5256382"/>
            <a:ext cx="25169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Banneker worked with Jefferson to survey and work out the boundaries of Washington D.C.</a:t>
            </a:r>
            <a:endParaRPr lang="en-GB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47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5536" y="188640"/>
            <a:ext cx="8280920" cy="52322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Question 3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836712"/>
            <a:ext cx="8280920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At the age of 22, Banneker invented which of the following: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4621" y="1916832"/>
            <a:ext cx="5843563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The first jigsaw puzzle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0209" y="3011760"/>
            <a:ext cx="5832648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first rubber (eraser)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2265" y="4090612"/>
            <a:ext cx="5868274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wooden clock that struck on the hour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4584" y="5157192"/>
            <a:ext cx="5868273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D: A lightening conductor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4" name="Picture 8" descr="http://4.bp.blogspot.com/-Exmw51-zqkk/VgIZpMfZ7HI/AAAAAAAAQvs/PATDVl0ujQ4/s1600/Jeff-clo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22005">
            <a:off x="6512375" y="3997496"/>
            <a:ext cx="1763891" cy="1562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6490997" y="1665074"/>
            <a:ext cx="2470882" cy="5060931"/>
            <a:chOff x="6490997" y="1665074"/>
            <a:chExt cx="2470882" cy="5060931"/>
          </a:xfrm>
        </p:grpSpPr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62218">
              <a:off x="6490997" y="1665074"/>
              <a:ext cx="1630925" cy="1359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59399">
              <a:off x="6942709" y="2998405"/>
              <a:ext cx="2019170" cy="1269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6" name="Picture 10" descr="http://pabook2.libraries.psu.edu/palitmap/LightningRod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12691">
              <a:off x="7556345" y="5107734"/>
              <a:ext cx="1273277" cy="1618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Oval 14"/>
          <p:cNvSpPr/>
          <p:nvPr/>
        </p:nvSpPr>
        <p:spPr>
          <a:xfrm>
            <a:off x="179512" y="3901603"/>
            <a:ext cx="6336704" cy="839681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33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389</Words>
  <Application>Microsoft Office PowerPoint</Application>
  <PresentationFormat>On-screen Show (4:3)</PresentationFormat>
  <Paragraphs>67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Howards</dc:creator>
  <cp:lastModifiedBy>M Howard</cp:lastModifiedBy>
  <cp:revision>42</cp:revision>
  <dcterms:created xsi:type="dcterms:W3CDTF">2014-04-21T20:41:05Z</dcterms:created>
  <dcterms:modified xsi:type="dcterms:W3CDTF">2016-04-07T11:31:40Z</dcterms:modified>
</cp:coreProperties>
</file>