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1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6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2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7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7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9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0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Famous Mathematicians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48200"/>
            <a:ext cx="8280920" cy="156966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half-term the numeracy activities will test what you know about some famous mathematicians.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week’s mathematician is…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data:image/jpeg;base64,/9j/4AAQSkZJRgABAQAAAQABAAD/2wCEAAkGBxQSEhUUExQUFhUXGBsZGBcYGBgXHBgYGBcYGBwaFxgYHCggGBwlHBcXITEhJSkrLi4uFx8zODMsNygtLiwBCgoKDg0OGxAQGiwkHCQ0LCwsLCwsLCwsLCwsLCwsLCwsLCwsLCwsLCwsLCwsLCwsLCwsLCwsLCwsLCwsLCwsLP/AABEIAK4BIgMBIgACEQEDEQH/xAAbAAACAwEBAQAAAAAAAAAAAAAEBQIDBgEAB//EAD0QAAEDAQUFBgQEBQMFAAAAAAEAAhEDBAUSITFBUWFxgSIykbHB8AYTodFCUnLhFCNigvGSwtIHFTNTsv/EABkBAAMBAQEAAAAAAAAAAAAAAAECAwAEBf/EACMRAAICAgICAgMBAAAAAAAAAAABAhEhMQMSE0EEIlFhgXH/2gAMAwEAAhEDEQA/AM23Tof/AKUnjLw9Vxnd6eqtqDLwTGJsHYbyKHspzPvaUQD2G8iqLLqenqgYKtIybyC5Ze71Klajk3ko2Tu9T5oBZ28NVOz/AIV636+CnZ26IgKn9/3uXqoybzPmukdv3uVhbp72oBOPbl1CYW2nFEfq9Sq6NHERxcPMIq/BFP8AuA+rlryjV9WJXOgSdECaMThd/g/urrY8Fmv+UJZq0DojyMXiQ3s/dEblYChLsBwdSi4VovBGSpnHKQCrJQX8eHOwxI0GeEE7S47Gj6pZzUUNx8bm6QZUtLBq4e+S820tIlpLhwB9YRVjuptUy7NrcmgZA8Y3cFpbJdzGjuiNy5X8l+jqXxoLZknPAjMZ8QpxuWstV303jNjT0GSzF70HUajYHYdlyMKnH8m3UhOT46q4lRao4VILoK6rOUhC5gV8KJCNmKSF7CrFxYxCFAhWkKMIBIKLlaGLxprAKV5TLF0NWMQXQpuYuLWY9HALykvIWEApjLp6qyq3LwUQOz0XKz8tDsUDoLhGAcvsqrGMz09VZHYHJV2I6oGCLWcm8go2Udnx8161g79gXrNT7PisYstuvgraAzaqLY071dRYRGfiiYhHbPvcr2icIG/1VDZxaJlY6MFpOUnSc9Qg3QUrGXyA3DH5h5hL/i0xR1/EPNyc1m939Q9Ei+L/APw6/iGfVyknko1gzQZiAE67lGzUg4w7cfEL1iynNeDpMnqQs2KkMLBVIOE9Ec5AWSmScSMc5dPG31yc06vADa7TOJrdYieJ2Dil9lApOl8F0CG7BunfyQtEPdVeGkCCTJyAzXmMcKnamdTK5ZtyeTuhFQjg+hXPUyknxTxtYRsWCst4OYey0OPEwBzXavxFXBnFSj8oBI8VDqylG8+ZOkJR8RAOpOnZmDxGaGsl8zRNRwAIBkDT6pNVvapVa4E0y0/hAMgcHHUrJGSPWJ+JgKuCAsNRrQ2HEnQiNOu5MQF6HFO4nBzQ6yZ0LyjTeHaH/KmqpkThKgQvFeWsxxeAV9KiHCMQDtgOh67FB1MtJDhBGsoWGiJKg4qcLjgjYCESuuZBV9nOcCJ2ncqa5z38UAkHLziuOXadMu5LNmSOT7hcRQs/vNeS9h/GxQxgw57pU6w8x5FdGnQeqhaD5jyUipdPYHL7KuxjI+968B2R+n7LtjGqxi60jTkFZZu6Pe1ctA8gvWcy0e9qxiVrGfvcrbPs97FVa3doq6iDkiAuu2liqxGw+ic1rOA5hga+qBuFnbfyTi1N7nP/AHBRm8lorBTaGlpbhAjEN+sjRZ/4ueDTA/qEjd3itPaBp+oeYWX+MaYDQch293ByEXkMtGZqVBlE5ZLzX4tBG9SoUg7M5qVrowBh359EW7ZkE0rXggHTyzV94WrDSL27h9Sl1AYuJ0CPp0Zp4XRmM9qpFuqIzik0zM0rZhfjGZmQDpOwneixbzUeC85nvHaY3/ZJn5TzRtGlLA4HMZEc1JpHWsmoo3X87IPjbzRX/YM8mFzojvGAfzRsKV3bbDsMELS0r0wMj8R95qDcky3VNWRs10D5T6RMuIndm0yg6lwhjSTLTM98mBBECeK9ZfiAB4ls6gwRJMa56BWXheJLIOzqhckZJNmbuqo1rocDO+cstsb8lobFWxztwmJ35A6dVl7JQx1cMweM71pxS+XTIZmczntK6+JO7OH5DWvZCzOGN5kAOiB72okpXQpuGExOf+U3DVbjlaOfkVMgGrjWqeCVZgI95p2xCdPAKZlvamWnPOCMkVfFFxpsrEQTkREZbMun1UadVuFpdnhyA3xv6lFXlUc6zAuky8QTyJ02KTeS9fUR8VBxU42KDmKlkS2zboJ2cpXrWyDEDJeoVC0j/Cut1PMRtGnJCzUBFitsryJGS7RoucQI1y1hMqdzVAZw7N44JZSQ8IuwIg715Mv+2VPyH6LyXsitMymzoPVV2g+fopk5dB6qqt6jyWMWjuj9IXbGMj0XgOyP0hTsGjvexYxZaj5Bes/dHvau2seQUrO3sifeaxmdtDe0fexGWWkXODQc/wBlQ2g574aPfsprdtH5dTtZESDOWkoNmSCbtoik54ncjrQ7JnP1CUVHlzyRt0Cd2pvc5+qjIpEqtZ7v6x6LL/GjjgH6v+S1Fqd3f1A+SzHxgZY3djH+5GJpaMvZauFF/MESCqHAQp1C0t0ghBhRx0SIHXiirHV1Az971RQaMOue1X2Kz5FwOfnC1tBaUhJfFjhxc1pzPhwQFmmc5iZPRbCoGnw55pJeTZdG+E3awxBaFUtcDyRrLwJfiiYyaOKX2iAYCKo5YWxmDiO+dg6eqRpFUw93z8YfkHDQR+y7bLWXgPIjEYI0zCMFuGbNvrEpYwy17Nodib6pBwi72j5lTeNvDn0TGrUcQSDqI98UN8O/L+eBV7tRuWcDEDofqtNfHw58tofRl4JAw7p2g81SMqOXkjbM/ZXxhxCNRy0THGNhQltstSm2XscBv1Gm8GAgrPVz7RyO1PGbolKCY8a7JEsr90nItGzaNxSAWnASM8z7hX2SuS9rTmHEDknfIvYq42mMKr8jxJ+6Z2+qRZ6TPzZn+3/KVWcY9MwXR4Ej0RVorYqQyzY8t6EfcLNrAz0wSJKsFDPLPqo0fcb1IuIMcvqSmuxYIdXhYg6nSaXNaXEZgHM4Sd+9L7Zd7m4X4pBkabRln4KF92/uS7CGgAZxszM+9EbZbzp1qQYXtxkExOc5mVHs4pFeqbALI3ttk7R5rXPaANT4n7r5rbb4LKkMzIOp0BnYmgv6o6m4PIzae0MoW5ctGizRPvikCQXGQY13Ly+UG0u4/VcW6C9zQHu9Aq6zfP0Vs9noPVRrjz9FQB4d3+0KyxaO97Fxzez/AGhSseh97Fgk7V6BToNlse9Vy0egTy4bB2Q9w5D1QboAVdljwCT3j9BuRd92AuFOqNHdl/A6Ax9PBTKeXWwVKTmHTMdCJSWEyd3WeKhnOBtTG0uyZz9UP8l1Ou9p3SDvGUFD16+YG2fVK9lFoDtlqOIRsd9lVQrY3EPp/MG1sA784KHtUgwdZ+ypFsdSOJve45jbqqJChD7mstUxSqGi/wDK7Twd6FK7w+Ga9LMAPbvafQpvb77a+iA+nTe9w5hvOc54SkAqmMnGPyzI6Aoxi2C6Agx7dQVbQZWLZZTfE6gE9E1stzV6uYaQN5y8NqZ0rur2cZvIYTsA1jecws4oykzJ0aVXFm13UEeajf1DA5p4D1WrrNAHPJZv4lmRuWksB439hPSZqdqMu9hEnUnIc0GwTEI2wVIqtnQFRZ0oMspbGIiXaDnvKrtNnwubUH4pHVFCiHHI5SfoVKpTnI6a9VK8lawB25gw7j2SF9T+HX/xFlaTnLYPPQ/UL5LbHyfAL6f/ANPKsWeDvdHiU/o5+UvZRcH/AC3iWwdcwRkAvnt72F9K0VWNY7CHEthpIwnMaL63bWAw4ajI8ilNuouzLSNhIicoGY8EYvJE+aGk86McXcjKdXPcVSG1HS04pDIOzjsR9ur1G1absQ3DLLOP2TMGv+Zn+n91SQUxfd90GmIJLsydCNV11zuIqgOMVCCMicJG3zTAvr76fgV2ma52s99UufyHH4Mrarvq0pEGB+MCBz4KYtbYBLgNJnUwUz+JrZUpUKhfhOIYBE6uyWIs9ck6yIRjayB1odXpamu7Awuyz2x79UhqViIGnI7EQKLnOljTB5AE81ZU+HrRhn5T8twmck6zsXNUDtEiQB1UTWdAYOp4KdFzg1zS06ZZHLoqbOwyDBStbsPs8bPxXkbiK8l7s3UN0Hh6qNbTqpP08Fyrp1VhC38I/SF2xsyPvYuM7o5BG3PZDUcQNNp3D7rGDbtu75jpd3BHUrSNbkoUaQa0NGQGisGim3YSshM7jf2iJ1HkUtV921IqNO8x45eqyMMPiKxzTNRo7TQeZbt+6wJrdprj+YH6r6vGUL518SXV8mrkOw4y3hnmOnkUaMmKLZUxODt5QFuMAZe4KMqfh5+qGtvdb08injsLeAay2Z1R2FvuV9Aub4cp0QHEYnR3jn4bkg+D7KXPmMm5k8dnmto12D9I15ITlmhUXij5IW8LD8xmE6Ez6o19SArKg0UgpmQ+ILA1jabWjOSZ4ALF3rZsTHdT4L6lbbPic+fw0zHM5+gWAtlIgkHiD1zCosqjJ07MTTd4hG2YYsxqENaqOFxGhnJW2UHUag6bwpNHUhrRqYWx1HL2V75pe4DqeQlVgaYsiVdULWEwZ7PpCkVsDtzw0vAiD65QtdcU/Kl1VzWtyDGdkudhLs3a7PqsTV0j8TitXd9I4YEmI7OeZnIg7xu2glWgjl52a+wipE0XfMbDcVOocxiAd2XxnkdqMs9UPGha5hgg5EfcHelt0AscMTXyBGhAEAS5zjkcmtaANyvo3i17w5kkGQTBHEHiDnmlkSixJ8VWQtIcB2SfAwj6VlZhEtbmBs3o+/7OH0XTzndCRWm9abWHDUaXAQBnqim5RSHWHZ612qjTdhgE7YAMc+KYUbIyAcLc+CxhM6uPgtVZLypNYxpeyQ0A84TThSwaMreTOf8AUGgGtpYRAJdMcAPusXJW6+N3sq0mOY8OLXHIbnD9lijQduPgq8SuORJ7D7mcSHAnQ5dVvLse51FrmvqExmJMTuKwl0sIxSI0T+6LcaTs5wu14bihyRtYDCVGoY+ucx8uOIP3XQbR+Wj9VbZbXGsYTt9UypiVy2WoVfMtH5KXvqvJ171XFrBR8unLwXXifH0UMOXh5K8sy5ldZAvs9AuwtGZIED3sWru6xikwNGurjvKGuaxfKYC7vkAchuTCQkkwomV0FV4l1ruCUxx66wQQdygQugwiA2FJ8gHYUHfl3itTLdozb+oKN0Vw6m2DMZeGSPDkxj5NXZGRyIOnVCWthOADUkR4R6rVfG12Fj21WjsuMO4O39fRJbBZsZa8/hPZA2lMjN4Nb8P2cU6RaPwx4xtTFsaHagLsY/PFI4bevFdtVoh8Ha3LmNim9mONtOKmRObTHgck7IzCxllqwag3OB8VsGVJAO9oK0kZFVXR55/QLI/FN34Q2oNDAd4arWWnKm88CqrbZRUpuYdC30kFCLpmZ8a+IKGYcBqg7G90gBaS22UuDmbvMLMFpYY4ozRfjlaGdV85ERGYKnSYDJP1+qEdaS4Z+KmawIjQfZRpnQmWUKA+a3hLjlOQWsuVr3PLWscAQDBOEbpJ1HILPfD9PG8uIJByA3zqeA4rW3kw0WhreyyM4JEwYAnXbvVFqjj5ncv8HBstWm2TTyjN9JxcY/qa7vhLjZcMGmQ5sgtdBIB0wjDmw8NM0JRvSrSDXUzlAkF0jkZP1CbUbfZ60kg0nnUjIE75GXjCFtISkGXqMVmfG1h8l8/DFuXMeLPUa84iAQHfmBGR55rChyfh9jMm5wWku0tfTacLZjPIfZZZxzE6bY3cFsLGxuAYBDSJHVHl0NAvpU2yIa0GI0CrvIEMcWwDG4dUPaXVGuBY3FrI8ENedqrD8IaDtKjFZKNiG1MznahmiQiJ4jxQzjHvwXUc42ue8MJ+W7+0+iaNvL5bsPaOmUwBwk5dFmXiRxGiqrV3O1cSN25I+JN2N3pUbX+Pqf8Arq+LPuvLGtvGoBGM5ZLiXwsHkO4cvDyKcXVTpzje5uRyBI13lKjp0HkVN9NsZga+ioA0772ozm8dAT5BVvv2kNA53SPNI3WdkDsjQKdmsjC0y3bx3JeobGD/AIi3MHU/sgn/ABI9xIbhB5fdcvG7mimcEh4048FmaTjjDtuuW3f1WdIaMWxtTvys95a55ETEQNDCFdbXmqQ5xcNMzwnqpCi0PLg7bMRnhIz8PRW22i2mS0gFxwvDxuP+EOyH6Z/hdTv6pZiDTJE7NngttdPxkx0CsMJ/MMx1Go+qwNamA4tcGuLmiDOQk5api67Xt1DfFN7Yko0kfTrQ1lopEBwcx41GfURtCzVjshouw4S54y0yjfJ3rNWGtXpOBpEgk6SIPNpyK2NgvGpUI+bRwOiMQIwndlMj66rE2gqaoEuYCOBzhKL0qiCWn+oHcdoPRaRjADrE7JWQvvsVXN/CcxzjZwSxywMBbaoqP4hpWyslT+S0/wBPovn9J0vfwaB45rdUT/Jj+j0TSRkF2kzSPJWg9kcvRB2CrjoAj8v1ARJd2ByUmMY+8ruw0nVtpe4dJjzWavC68YBGunNb6/2D+FcP6wPF2fqsth0VI5QbcXZkXWR7SQWnwXaVjcSNgndr7Ga2LROq5YbC6rUxBwYxmWLKZ2xOQ2ZlBxSyU8reEG3Bc0NktjCQRiBg7fzDRNKzX1HNDQ2phM5SGA7C9570flCH+ZZGaudVcNZc5+fIZL1tv0lp+WMDRtAEjkNApNtkqCn3e1pmrWhxzhjGNHQQSeaFrXXSccqlY9D/AMYSi66lSpUdGGYALnS7fnG1aGxdmp8vEXRDgTAkEkGI0ghCXaPsMerLrHZsDQ3PCXtAB3SCRqYCy3xJZvl2h4GhMjrmtraT2m8CD9Qs18ZsisDvbl0T8LyMzNOCa3deXy6LgdQeyOf2SpwVTidxV2k9gWDXXHbDVaZ7w1hMLRSD2w4SCknwq2Q/XUeq0GFcs1UsFloyl43YaZLssJ0/cJXWZ+/JbG87PjYcsxmPfisnUb4K/HK0RmqYMwxl4KFbep1h+yiHSqUIXtq0v/WP9bh9F1BGzheQoawqocvDyK6868/RROnh5L1cZHn6IADSchyHki7vzaefoEE7ToEVdvdPP0CxhheAhJrxuFxirSgyAXM0JJGeHnuTu9fRG2Nk02cm+QSPQ6bTMFUeSQ7R2jth5kb0VUOFwJiBkBwPa+sp78S3QHE1GZP1I/NHqss0Zen2U2jqhJNFtTCe6AM8/fNaFlcvgEdoQCBnvzHBZhzuCe3ReL2kuDZOHhsPHmtF0DljjA9ua7QXAvcWmdBr1J0WobZWgZHxOaxtD4seDFpoFrfzMJJHEiM+i11kdTqsDmEOaRkQVS0zjcGtnbWAWFpdB/C7yzWHvm0F/f7wynrtWnvmzYW4mk6LJ3kcUmZnXnvTxQgBZKkvLdpIlfQG5MZxpr55cjf5hnYt9bKncA0DAB75LSNo58PH+S5MXHss4pfcJ/lO4SirK75lJpGoPipS2OtEbzpk2edxDvqkde5z80Ceyc+PEJ7eFcNs5DtSIHFLLRXc8sw6QCd+iybQ9WJbTSDXuAOQQ9K7KtVpwEFoJ7M7SZMxtTK13dIOZLjo0f7ik1ntj6LxgMEQCNm6IWc70DqMbLdbsRa1oxbnHC5v07TeIRF3XUGY21XPa7ZDSW8wYh3JMW22lVH82GPGjpw+DhpyKuDKY71qfyxsH1CTyMXqKrHZ/l1oyhzZENcyYO5x48EcymRXZILZc7aC0yJlu0HISNENbPlSKlGtjczVjqmLE05GJzG/or7HWa6u2PlY/wAQb2iIafxR5LPOTLGBzaQCTtiEB8XWP5lJxAkt7Q6ajqEZXOR/V9kTUcHU51ygoQdDs+WnNUubmmN72b5VUt2ajqqrBQx1A3x4Dauq8WKh18KmA+QdkcdU9c8TtWcvY4MLRkOHCPuVRaL2cQ0AkYdYOpUHFydlO1YNQeRWWvazYHmBDTmPVNbltr6gOKIGh9F6+7PiZinNuwDWSEIfWVMMvtEy1USOKoc2M+hR1RnvJUlv1ldRAqheVZa5eWMXA5eHkrKuh5+iqjTp5K2s7Lr6JAhFTToEZd7eyefoEFVOX9oRt293r9ljDC+B5Iy7/wDxs4geSFvk68kVd/cpz+VvkFP0OQvcZ+CX358P/M7dKGv1LdjvsUyvfVMqTfJZ6GTpnzemwHZBGs7CNUXd5wOAmMWWek8VbfbA2u87HOPiMvqh8Q0U5I6IytDz+Jbo8ZaGRlnvS6jeb7BXlhLqLsy3dvjiqf4nKHHL3qgrfVBGegCWGGCStG5vO8mVaTalJ2R1HPeNiydWvrKTXZaXtxQeydmwlGueaugwgd4+gXUsI45KmXXQ6XEiOPJbS6LwbUpmm7I7PTwWFuWocWENJJygZrUWCwFpxPOE7pz6oSkqyDq7CaFpNNj2iZLiOWzxRF2OqhsAEbiVw2pjdMz71KKsrKlWI7Ldp+29TlyY0MokzZsR7ZkjqiWWWBmMI+vVENa2kPU7UkvK3uqnAzXgpW2NoDvi8dWUdTkXfbefJIW2cB7W6mZJ5JnaWCmIGZ0J3cAhrBRL6sf0+Zj7plozZK2mS08VUyjiqBpOW2N0Sjb4sTqb2NMGcwQqrMw/MJHDyWAxiy4mSHvIa0bBqQdmLZ0TqyMaD2aYaBtgD6DPxSyg51R8u0b67um1N2HC0ncFOUmZJFNd0hsbXDzRtFkSDoc0qtRMMjZnlwH7ppRdiaDwTx0M9mZ+IbmL3iowyBk5u0DWeOqnSpNaOy0aagDRHXpX+XLzqG5gbdyxxvSrlBwgbAMusqlORlJIuttpFQgiYzyOSBeFyi+S4kDWfGdFJxG7zVEqwTbGDb2cA0NDRGuWqPuKtix4s5/dZ+f6fNW0rU9vdkTulBwwFSdllroFjiDvQz9y5bLWYLnOjLM+9Ulr25zsgS0fXqnTwZRbY1DXcfELizZ6LyNjeP8AZpTp4eisr6H3sXn+o8guWs5dT5JRS+tp/aEbdeg/V9kFVGXQIi7H5D9SwBrfTvJG2EnAzk30S29na8kxu7uN4Bvok9FCN7uzjkmlJyWXqO11CNqvieR8kGYy9+U8bnZZE5JI6oWd7Tf91p6FQYu0MTTkRwJ2cURfFwNa0uBBbuIz6FF08MVScX+jE1rUCMkMyamvd2DemdoutgEj6klV0aSaPGNPmtYKsHv7JldlrDRDmqt1MAZqy7amFxjdP7QjNYIxY6o2oAfymhu/QnxUmtcTnJJUv4nEQGANnUx9k8sFhbTEntO2n7blzt0UO3bdAAxPzO7YPuUxrWoNGSDrWk6bEO9pccO9TuwlVWo6q7C3373q+0URQZl3zkE1sVlFMGNdp3/slNrdjfJ2aIhEdrs5w4jt2ddqn8N0Zqk7JA8M0ZeTOwTuUvhVm3iSmvAKyE/ElIF1I8SPVB3TZA+pUMkAH0CZ393WcHj6yuXAzsvO9xSt4MU2enDnDc70CLtL+xG8gKoN/m1OY8l61GcI4pHsKLaLx81oO0EeX2RNGkQXMnTNvLd0S+kf57OHrP2TqrT27QqrQHsT33ZXVKbgBLsJEb8l89OXvzX1Wtm3ENy+dX42K9TmD4tB9Srcb9AkAWUjtZ7vVWMZOjh1MZ7oVNmHe6eqIoAEkQNnmE/sUgaDsOI5DSZb91U54A1EIik3sg5d150/rLfJJ71r9gNAjEd+wZ/ZEyyA2q1YzOz8I9eaEdUXnHVcYsW0c8V5WYl5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95536" y="2636912"/>
            <a:ext cx="7632848" cy="3813386"/>
            <a:chOff x="395536" y="2636912"/>
            <a:chExt cx="7632848" cy="3813386"/>
          </a:xfrm>
        </p:grpSpPr>
        <p:pic>
          <p:nvPicPr>
            <p:cNvPr id="1026" name="Picture 2" descr="http://static.guim.co.uk/sys-images/Guardian/Pix/pictures/2013/4/15/1366030761509/18th-century-mathematicia-0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636912"/>
              <a:ext cx="2938287" cy="381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95936" y="4081940"/>
              <a:ext cx="4032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latin typeface="Impact" panose="020B0806030902050204" pitchFamily="34" charset="0"/>
                </a:rPr>
                <a:t>Leonard Euler</a:t>
              </a:r>
              <a:endParaRPr lang="en-GB" sz="5400" dirty="0"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4464496" cy="507831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Euler is known as one of the greatest Mathematicians of all time.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is the only Mathematician to have two numbers named after him. 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these is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Euler–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Mascheroni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constant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(approximately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0.57721). The other is Euler’s number, “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approximate value of “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908720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2.71828…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8640" y="1692144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1.41421…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117" y="2452538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3.14159….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469" y="3198383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D: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1.61803…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5653"/>
            <a:ext cx="3024336" cy="298454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14516" y="800162"/>
            <a:ext cx="4729484" cy="67877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110829" y="16921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√2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0829" y="246212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(Pi)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0829" y="3209214"/>
            <a:ext cx="197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(Golden ratio)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370" y="745660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Euler is famous for developing several branches of Mathematics. Which one of these did he develop?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5536" y="1772816"/>
            <a:ext cx="4032448" cy="2514887"/>
            <a:chOff x="395536" y="1772816"/>
            <a:chExt cx="4032448" cy="2514887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The idea of functions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2211253"/>
              <a:ext cx="2095500" cy="207645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535996" y="1772816"/>
            <a:ext cx="4140460" cy="2174703"/>
            <a:chOff x="4535996" y="1772816"/>
            <a:chExt cx="4140460" cy="2174703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The coordinate system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98" name="Picture 2" descr="http://www.mathsisfun.com/data/images/cartesian-3d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499" y="2380674"/>
              <a:ext cx="2063012" cy="1566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95536" y="4221088"/>
            <a:ext cx="4032448" cy="2450589"/>
            <a:chOff x="395536" y="4221088"/>
            <a:chExt cx="4032448" cy="2450589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Multiplication strategies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00" name="Picture 4" descr="http://www.grand-illusions.com/acatalog/napiers_bon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376" y="4884601"/>
              <a:ext cx="2382768" cy="1787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04781" y="4221087"/>
            <a:ext cx="4032448" cy="2189874"/>
            <a:chOff x="4504781" y="4221087"/>
            <a:chExt cx="4032448" cy="2189874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The decimal system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02" name="Picture 6" descr="http://sandbox.mc.edu/~bennet/cs110/textbook/decimal_places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587" y="4884601"/>
              <a:ext cx="3339277" cy="1526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Oval 17"/>
          <p:cNvSpPr/>
          <p:nvPr/>
        </p:nvSpPr>
        <p:spPr>
          <a:xfrm>
            <a:off x="39384" y="1351772"/>
            <a:ext cx="4535996" cy="295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411768" y="2255941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Descartes, a French Mathematician, developed the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cartesian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coordinate system.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3447" y="4762476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Napier developed this calculating machine, known as Napier’s bones.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3133" y="4762476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decimal system was developed in the Middle East and then India.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country was Euler from?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370" y="1772816"/>
            <a:ext cx="4046614" cy="2318553"/>
            <a:chOff x="381370" y="1772816"/>
            <a:chExt cx="4046614" cy="2318553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Holland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0" y="2401716"/>
              <a:ext cx="4032448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04781" y="1772816"/>
            <a:ext cx="4171675" cy="2318554"/>
            <a:chOff x="4504781" y="1772816"/>
            <a:chExt cx="4171675" cy="2318554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Switzerland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2401717"/>
              <a:ext cx="4052673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95536" y="4221088"/>
            <a:ext cx="4032448" cy="2265228"/>
            <a:chOff x="395536" y="4221088"/>
            <a:chExt cx="4032448" cy="2265228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Russia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8" y="4797151"/>
              <a:ext cx="4016460" cy="168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504781" y="4221087"/>
            <a:ext cx="4032448" cy="2289195"/>
            <a:chOff x="4504781" y="4221087"/>
            <a:chExt cx="4032448" cy="2289195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Spain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4797151"/>
              <a:ext cx="4032448" cy="171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6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370" y="745660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did Euler carry out much of his Mathematical research, getting very well paid in the process?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370" y="1772816"/>
            <a:ext cx="4046614" cy="2318553"/>
            <a:chOff x="381370" y="1772816"/>
            <a:chExt cx="4046614" cy="2318553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Holland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0" y="2401716"/>
              <a:ext cx="4032448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04781" y="1772816"/>
            <a:ext cx="4171675" cy="2318554"/>
            <a:chOff x="4504781" y="1772816"/>
            <a:chExt cx="4171675" cy="2318554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Switzerland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2401717"/>
              <a:ext cx="4052673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95536" y="4221088"/>
            <a:ext cx="4032448" cy="2265228"/>
            <a:chOff x="395536" y="4221088"/>
            <a:chExt cx="4032448" cy="2265228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Russia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8" y="4797151"/>
              <a:ext cx="4016460" cy="168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504781" y="4221087"/>
            <a:ext cx="4032448" cy="2289195"/>
            <a:chOff x="4504781" y="4221087"/>
            <a:chExt cx="4032448" cy="2289195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Spain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4797151"/>
              <a:ext cx="4032448" cy="171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14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Euler lived from 1707 to 1783.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caused his death at the age of 76?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847105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Suicide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938003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 heart attack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512" y="4149080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brain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haemorrhage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301208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Poisoning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54" y="2077938"/>
            <a:ext cx="4858262" cy="322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66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4464496" cy="507831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Euler is known as one of the greatest Mathematicians of all time.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is the only Mathematician to have two numbers named after him. 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these is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Euler–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Mascheroni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constant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(approximately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0.57721). The other is Euler’s number, “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approximate value of “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908720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2.71828…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8640" y="1692144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1.41421…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117" y="2452538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3.14159….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469" y="3198383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D: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1.61803…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5653"/>
            <a:ext cx="3024336" cy="29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370" y="745660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Euler is famous for developing several branches of Mathematics. Which one of these did he develop?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5536" y="1772816"/>
            <a:ext cx="4032448" cy="2514887"/>
            <a:chOff x="395536" y="1772816"/>
            <a:chExt cx="4032448" cy="2514887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The idea of functions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2211253"/>
              <a:ext cx="2095500" cy="207645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535996" y="1772816"/>
            <a:ext cx="4140460" cy="2174703"/>
            <a:chOff x="4535996" y="1772816"/>
            <a:chExt cx="4140460" cy="2174703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The coordinate system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98" name="Picture 2" descr="http://www.mathsisfun.com/data/images/cartesian-3d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499" y="2380674"/>
              <a:ext cx="2063012" cy="1566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95536" y="4221088"/>
            <a:ext cx="4032448" cy="2450589"/>
            <a:chOff x="395536" y="4221088"/>
            <a:chExt cx="4032448" cy="2450589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Multiplication strategies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00" name="Picture 4" descr="http://www.grand-illusions.com/acatalog/napiers_bon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376" y="4884601"/>
              <a:ext cx="2382768" cy="1787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04781" y="4221087"/>
            <a:ext cx="4032448" cy="2189874"/>
            <a:chOff x="4504781" y="4221087"/>
            <a:chExt cx="4032448" cy="2189874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The decimal system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02" name="Picture 6" descr="http://sandbox.mc.edu/~bennet/cs110/textbook/decimal_places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587" y="4884601"/>
              <a:ext cx="3339277" cy="1526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23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country was Euler from?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370" y="1772816"/>
            <a:ext cx="4046614" cy="2318553"/>
            <a:chOff x="381370" y="1772816"/>
            <a:chExt cx="4046614" cy="2318553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Holland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0" y="2401716"/>
              <a:ext cx="4032448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04781" y="1772816"/>
            <a:ext cx="4171675" cy="2318554"/>
            <a:chOff x="4504781" y="1772816"/>
            <a:chExt cx="4171675" cy="2318554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Switzerland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2401717"/>
              <a:ext cx="4052673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95536" y="4221088"/>
            <a:ext cx="4032448" cy="2265228"/>
            <a:chOff x="395536" y="4221088"/>
            <a:chExt cx="4032448" cy="2265228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Russia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8" y="4797151"/>
              <a:ext cx="4016460" cy="168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504781" y="4221087"/>
            <a:ext cx="4032448" cy="2289195"/>
            <a:chOff x="4504781" y="4221087"/>
            <a:chExt cx="4032448" cy="2289195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Spain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4797151"/>
              <a:ext cx="4032448" cy="171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4162997" y="1386499"/>
            <a:ext cx="4729484" cy="295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6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745660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did Euler carry out much of his Mathematical research, getting very well paid in the process?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370" y="1772816"/>
            <a:ext cx="4046614" cy="2318553"/>
            <a:chOff x="381370" y="1772816"/>
            <a:chExt cx="4046614" cy="2318553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Holland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0" y="2401716"/>
              <a:ext cx="4032448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04781" y="1772816"/>
            <a:ext cx="4171675" cy="2318554"/>
            <a:chOff x="4504781" y="1772816"/>
            <a:chExt cx="4171675" cy="2318554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Switzerland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2401717"/>
              <a:ext cx="4052673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95536" y="4221088"/>
            <a:ext cx="4032448" cy="2265228"/>
            <a:chOff x="395536" y="4221088"/>
            <a:chExt cx="4032448" cy="2265228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Russia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8" y="4797151"/>
              <a:ext cx="4016460" cy="168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504781" y="4221087"/>
            <a:ext cx="4032448" cy="2289195"/>
            <a:chOff x="4504781" y="4221087"/>
            <a:chExt cx="4032448" cy="2289195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Spain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4797151"/>
              <a:ext cx="4032448" cy="171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val 15"/>
          <p:cNvSpPr/>
          <p:nvPr/>
        </p:nvSpPr>
        <p:spPr>
          <a:xfrm>
            <a:off x="0" y="3904279"/>
            <a:ext cx="4535996" cy="295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9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Euler lived from 1707 to 1783.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caused his death at the age of 76?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847105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Suicide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938003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 heart attack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512" y="4149080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brain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haemorrhage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301208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Poisoning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54" y="2077938"/>
            <a:ext cx="4858262" cy="322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0" y="3794916"/>
            <a:ext cx="4283968" cy="116999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95536" y="5877272"/>
            <a:ext cx="84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had just had a very nice lunch and was discussing the discovery of the planet Uranus at the time.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7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484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Howards</dc:creator>
  <cp:lastModifiedBy>M Howard</cp:lastModifiedBy>
  <cp:revision>18</cp:revision>
  <dcterms:created xsi:type="dcterms:W3CDTF">2014-04-21T20:41:05Z</dcterms:created>
  <dcterms:modified xsi:type="dcterms:W3CDTF">2016-04-07T09:07:05Z</dcterms:modified>
</cp:coreProperties>
</file>