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7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9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23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65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4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7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9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8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4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1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A182-C4CB-41B2-9199-1AB5EAF3CAE3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0938-BF93-44DD-B8D0-EA0316ED3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4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838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Numbers in sport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2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85799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Hockey – the importance of probability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990600"/>
            <a:ext cx="4114800" cy="5816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surprise medal for Team GB in the Rio 2016 Olympics was the Women’s Gold. 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While the focus on team sports such as hockey is often on who scores the goals, one of the real heroes of the women’s team was their Goal Keeper, Maddie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Hinch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who used probability to secure victory in the penalty shoot out.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65" y="3386789"/>
            <a:ext cx="136669" cy="844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58788"/>
            <a:ext cx="3461766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496290" y="990599"/>
            <a:ext cx="4495309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Maddie had a little black book, which analysed how each player in the opposing Dutch team had taken penalty shots in the past.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allowed her to predict how they would take the shots in the penalty shoot out. She ended up saving all the shots at goal. In her words,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4038600"/>
            <a:ext cx="8762998" cy="2669839"/>
            <a:chOff x="228600" y="4038600"/>
            <a:chExt cx="8762998" cy="26698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403" y="4038600"/>
              <a:ext cx="2970195" cy="266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ular Callout 4"/>
            <p:cNvSpPr/>
            <p:nvPr/>
          </p:nvSpPr>
          <p:spPr>
            <a:xfrm>
              <a:off x="228600" y="4343400"/>
              <a:ext cx="5600700" cy="2253750"/>
            </a:xfrm>
            <a:prstGeom prst="wedgeRoundRectCallout">
              <a:avLst>
                <a:gd name="adj1" fmla="val 76374"/>
                <a:gd name="adj2" fmla="val 408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8206" y="4593112"/>
              <a:ext cx="52959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“The notebook is purely for the shoot-out. In there I have the players that I think will step up and for each of those players I have a plan of what I will do against them. Under pressure players tend to resort to what they know best, so I come up with a plan and that gives me confidence.”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1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85799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Hockey – the importance of probability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990600"/>
            <a:ext cx="2514600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table shows how many goals some of the GB players have scored for their team internationally, and how many international matches they have played in.</a:t>
            </a:r>
          </a:p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(August 2016 data)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this, what is an estimate for the probability of each player scoring a goal in an international match they play in?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65" y="3386789"/>
            <a:ext cx="136669" cy="8442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42458"/>
              </p:ext>
            </p:extLst>
          </p:nvPr>
        </p:nvGraphicFramePr>
        <p:xfrm>
          <a:off x="2667000" y="990600"/>
          <a:ext cx="6324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219200"/>
                <a:gridCol w="1066800"/>
                <a:gridCol w="9906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Matches played</a:t>
                      </a:r>
                      <a:r>
                        <a:rPr lang="en-GB" baseline="0" dirty="0" smtClean="0"/>
                        <a:t> (caps)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goals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Prob. scoring a goal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Sophie</a:t>
                      </a:r>
                      <a:r>
                        <a:rPr lang="en-GB" baseline="0" dirty="0" smtClean="0"/>
                        <a:t> Bray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Giselle Ansley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Hannah</a:t>
                      </a:r>
                      <a:r>
                        <a:rPr lang="en-GB" baseline="0" dirty="0" smtClean="0"/>
                        <a:t> Macleod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Lily </a:t>
                      </a:r>
                      <a:r>
                        <a:rPr lang="en-GB" dirty="0" err="1" smtClean="0"/>
                        <a:t>Owlsley</a:t>
                      </a:r>
                      <a:endParaRPr lang="en-GB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Helen Richardson-Walsh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Midfielder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Kate Richardson-Walsh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Hollie Webb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001000" y="1905000"/>
                <a:ext cx="49404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905000"/>
                <a:ext cx="494045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001000" y="2515936"/>
                <a:ext cx="49404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515936"/>
                <a:ext cx="494046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001001" y="3195819"/>
                <a:ext cx="494046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1" y="3195819"/>
                <a:ext cx="494046" cy="612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000976" y="3815989"/>
                <a:ext cx="49404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76" y="3815989"/>
                <a:ext cx="494046" cy="6127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936881" y="4428721"/>
                <a:ext cx="622286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881" y="4428721"/>
                <a:ext cx="622286" cy="6117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936856" y="5181600"/>
                <a:ext cx="62228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149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856" y="5181600"/>
                <a:ext cx="622286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001002" y="5786958"/>
                <a:ext cx="49404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2" y="5786958"/>
                <a:ext cx="494046" cy="6127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47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85799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Hockey – the importance of probability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990600"/>
            <a:ext cx="2514600" cy="3477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probabilities are quite hard to compare, by converting the fractions to decimals it is easier to compare the probability of each player scoring a goal in any given match.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65" y="3386789"/>
            <a:ext cx="136669" cy="8442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87162"/>
              </p:ext>
            </p:extLst>
          </p:nvPr>
        </p:nvGraphicFramePr>
        <p:xfrm>
          <a:off x="2667000" y="990600"/>
          <a:ext cx="5410200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066800"/>
                <a:gridCol w="10668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Probability  of scoring a goal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Sophie</a:t>
                      </a:r>
                      <a:r>
                        <a:rPr lang="en-GB" baseline="0" dirty="0" smtClean="0"/>
                        <a:t> Bray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0.378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37.8 %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Giselle Ansley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Hannah</a:t>
                      </a:r>
                      <a:r>
                        <a:rPr lang="en-GB" baseline="0" dirty="0" smtClean="0"/>
                        <a:t> Macleod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Lily </a:t>
                      </a:r>
                      <a:r>
                        <a:rPr lang="en-GB" dirty="0" err="1" smtClean="0"/>
                        <a:t>Owlsley</a:t>
                      </a:r>
                      <a:endParaRPr lang="en-GB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Helen Richardson-Walsh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Kate Richardson-Walsh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Hollie Webb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876800" y="1752600"/>
            <a:ext cx="622311" cy="4494690"/>
            <a:chOff x="7936856" y="1905000"/>
            <a:chExt cx="622311" cy="44946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001000" y="1905000"/>
                  <a:ext cx="494045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14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37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0" y="1905000"/>
                  <a:ext cx="494045" cy="6109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001000" y="2515936"/>
                  <a:ext cx="494046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0" y="2515936"/>
                  <a:ext cx="494046" cy="6127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001001" y="3195819"/>
                  <a:ext cx="494046" cy="612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65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1" y="3195819"/>
                  <a:ext cx="494046" cy="6127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000976" y="3815989"/>
                  <a:ext cx="494046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39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976" y="3815989"/>
                  <a:ext cx="494046" cy="6127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936881" y="4428721"/>
                  <a:ext cx="622286" cy="6117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20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127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881" y="4428721"/>
                  <a:ext cx="622286" cy="61177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936856" y="5181600"/>
                  <a:ext cx="622286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149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856" y="5181600"/>
                  <a:ext cx="622286" cy="6127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001002" y="5786958"/>
                  <a:ext cx="494046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48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2" y="5786958"/>
                  <a:ext cx="494046" cy="6127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/>
          <p:cNvSpPr/>
          <p:nvPr/>
        </p:nvSpPr>
        <p:spPr>
          <a:xfrm>
            <a:off x="81116" y="4582206"/>
            <a:ext cx="250968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convert a fraction to a decimal, just divide the numerator by the denominator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14 ÷ 37 = 0.378...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752600"/>
            <a:ext cx="914400" cy="44946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58000" y="1752600"/>
            <a:ext cx="1066800" cy="44946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1" y="990600"/>
            <a:ext cx="2514600" cy="35548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estimate who has the greatest chance of scoring a goal in a match?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has the least chance of scoring a goal?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209800"/>
            <a:ext cx="251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Bray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116" y="3569845"/>
            <a:ext cx="251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Hollie Webb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(Scored one of the penalties in the final)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20" grpId="0" animBg="1"/>
      <p:bldP spid="21" grpId="0" animBg="1"/>
      <p:bldP spid="9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522</Words>
  <Application>Microsoft Office PowerPoint</Application>
  <PresentationFormat>On-screen Show (4:3)</PresentationFormat>
  <Paragraphs>111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Numbers in sport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in sport</dc:title>
  <dc:creator>Howards</dc:creator>
  <cp:lastModifiedBy>Maria Howard</cp:lastModifiedBy>
  <cp:revision>29</cp:revision>
  <dcterms:created xsi:type="dcterms:W3CDTF">2016-08-30T07:29:20Z</dcterms:created>
  <dcterms:modified xsi:type="dcterms:W3CDTF">2016-09-02T12:44:55Z</dcterms:modified>
</cp:coreProperties>
</file>