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9A182-C4CB-41B2-9199-1AB5EAF3CAE3}" type="datetimeFigureOut">
              <a:rPr lang="en-GB" smtClean="0"/>
              <a:t>02/09/2016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0938-BF93-44DD-B8D0-EA0316ED37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476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9A182-C4CB-41B2-9199-1AB5EAF3CAE3}" type="datetimeFigureOut">
              <a:rPr lang="en-GB" smtClean="0"/>
              <a:t>02/09/2016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0938-BF93-44DD-B8D0-EA0316ED37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893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9A182-C4CB-41B2-9199-1AB5EAF3CAE3}" type="datetimeFigureOut">
              <a:rPr lang="en-GB" smtClean="0"/>
              <a:t>02/09/2016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0938-BF93-44DD-B8D0-EA0316ED37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47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9A182-C4CB-41B2-9199-1AB5EAF3CAE3}" type="datetimeFigureOut">
              <a:rPr lang="en-GB" smtClean="0"/>
              <a:t>02/09/2016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0938-BF93-44DD-B8D0-EA0316ED37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232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9A182-C4CB-41B2-9199-1AB5EAF3CAE3}" type="datetimeFigureOut">
              <a:rPr lang="en-GB" smtClean="0"/>
              <a:t>02/09/2016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0938-BF93-44DD-B8D0-EA0316ED37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659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9A182-C4CB-41B2-9199-1AB5EAF3CAE3}" type="datetimeFigureOut">
              <a:rPr lang="en-GB" smtClean="0"/>
              <a:t>02/09/2016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0938-BF93-44DD-B8D0-EA0316ED37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24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9A182-C4CB-41B2-9199-1AB5EAF3CAE3}" type="datetimeFigureOut">
              <a:rPr lang="en-GB" smtClean="0"/>
              <a:t>02/09/2016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0938-BF93-44DD-B8D0-EA0316ED37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374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9A182-C4CB-41B2-9199-1AB5EAF3CAE3}" type="datetimeFigureOut">
              <a:rPr lang="en-GB" smtClean="0"/>
              <a:t>02/09/2016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0938-BF93-44DD-B8D0-EA0316ED37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098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9A182-C4CB-41B2-9199-1AB5EAF3CAE3}" type="datetimeFigureOut">
              <a:rPr lang="en-GB" smtClean="0"/>
              <a:t>02/09/2016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0938-BF93-44DD-B8D0-EA0316ED37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8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9A182-C4CB-41B2-9199-1AB5EAF3CAE3}" type="datetimeFigureOut">
              <a:rPr lang="en-GB" smtClean="0"/>
              <a:t>02/09/2016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0938-BF93-44DD-B8D0-EA0316ED37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64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9A182-C4CB-41B2-9199-1AB5EAF3CAE3}" type="datetimeFigureOut">
              <a:rPr lang="en-GB" smtClean="0"/>
              <a:t>02/09/2016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0938-BF93-44DD-B8D0-EA0316ED37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812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9A182-C4CB-41B2-9199-1AB5EAF3CAE3}" type="datetimeFigureOut">
              <a:rPr lang="en-GB" smtClean="0"/>
              <a:t>02/09/2016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A0938-BF93-44DD-B8D0-EA0316ED37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844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10600" cy="8382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GB" dirty="0" smtClean="0"/>
              <a:t>Numbers in sport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027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15400" cy="685799"/>
          </a:xfr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Taekwondo – Scoring a match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" y="990600"/>
            <a:ext cx="4114800" cy="56323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ekwondo is a martial art. There are 4 men’s and 4 women’s events at the Olympics: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Men’s 58kg, Men’s 68kg, Men’s 80kg, Men’s over 80kg, Women’s 49 kg, Women’s 57kg, Women’s 67 kg, Women’s over 67 kg.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How many medals are on offer for Taekwondo at each Olympics?</a:t>
            </a: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273" y="4591585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events, 3 medals for each event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" y="5009608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x 3 = 24 medals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273" y="57912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 how is Taekwondo scored?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43400" y="990600"/>
            <a:ext cx="4648200" cy="7078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Here are what points can be scored for in Taekwondo: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861237"/>
              </p:ext>
            </p:extLst>
          </p:nvPr>
        </p:nvGraphicFramePr>
        <p:xfrm>
          <a:off x="4343400" y="1905000"/>
          <a:ext cx="464820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3810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Points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Technique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Foot</a:t>
                      </a:r>
                      <a:r>
                        <a:rPr lang="en-GB" baseline="0" dirty="0" smtClean="0"/>
                        <a:t> or fist attack that strikes trunk protector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Spinning or</a:t>
                      </a:r>
                      <a:r>
                        <a:rPr lang="en-GB" baseline="0" dirty="0" smtClean="0"/>
                        <a:t> back kick that strikes the body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Kick to head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Spinning</a:t>
                      </a:r>
                      <a:r>
                        <a:rPr lang="en-GB" baseline="0" dirty="0" smtClean="0"/>
                        <a:t> kick to head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343400" y="4467141"/>
            <a:ext cx="4648200" cy="22467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 Rio 2016, Jade Jones won the gold medal for the women’s 57kg event with a total score of 16. How many different ways can you think of that she could have achieved this score?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364182" y="6197040"/>
            <a:ext cx="4627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Actual result: 4 x 3 points + 4 x 1 point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12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4" grpId="0" animBg="1"/>
      <p:bldP spid="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177</Words>
  <Application>Microsoft Office PowerPoint</Application>
  <PresentationFormat>On-screen Show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Numbers in sport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Numbers in sport</dc:title>
  <dc:creator>Howards</dc:creator>
  <cp:lastModifiedBy>Maria Howard</cp:lastModifiedBy>
  <cp:revision>20</cp:revision>
  <dcterms:created xsi:type="dcterms:W3CDTF">2016-08-30T07:29:20Z</dcterms:created>
  <dcterms:modified xsi:type="dcterms:W3CDTF">2016-09-02T11:34:34Z</dcterms:modified>
</cp:coreProperties>
</file>