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08" y="-1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9A182-C4CB-41B2-9199-1AB5EAF3CAE3}" type="datetimeFigureOut">
              <a:rPr lang="en-GB" smtClean="0"/>
              <a:t>02/09/2016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A0938-BF93-44DD-B8D0-EA0316ED37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94764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9A182-C4CB-41B2-9199-1AB5EAF3CAE3}" type="datetimeFigureOut">
              <a:rPr lang="en-GB" smtClean="0"/>
              <a:t>02/09/2016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A0938-BF93-44DD-B8D0-EA0316ED37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08938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9A182-C4CB-41B2-9199-1AB5EAF3CAE3}" type="datetimeFigureOut">
              <a:rPr lang="en-GB" smtClean="0"/>
              <a:t>02/09/2016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A0938-BF93-44DD-B8D0-EA0316ED37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3475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9A182-C4CB-41B2-9199-1AB5EAF3CAE3}" type="datetimeFigureOut">
              <a:rPr lang="en-GB" smtClean="0"/>
              <a:t>02/09/2016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A0938-BF93-44DD-B8D0-EA0316ED37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52323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9A182-C4CB-41B2-9199-1AB5EAF3CAE3}" type="datetimeFigureOut">
              <a:rPr lang="en-GB" smtClean="0"/>
              <a:t>02/09/2016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A0938-BF93-44DD-B8D0-EA0316ED37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46599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9A182-C4CB-41B2-9199-1AB5EAF3CAE3}" type="datetimeFigureOut">
              <a:rPr lang="en-GB" smtClean="0"/>
              <a:t>02/09/2016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A0938-BF93-44DD-B8D0-EA0316ED37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12449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9A182-C4CB-41B2-9199-1AB5EAF3CAE3}" type="datetimeFigureOut">
              <a:rPr lang="en-GB" smtClean="0"/>
              <a:t>02/09/2016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A0938-BF93-44DD-B8D0-EA0316ED37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63744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9A182-C4CB-41B2-9199-1AB5EAF3CAE3}" type="datetimeFigureOut">
              <a:rPr lang="en-GB" smtClean="0"/>
              <a:t>02/09/2016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A0938-BF93-44DD-B8D0-EA0316ED37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40984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9A182-C4CB-41B2-9199-1AB5EAF3CAE3}" type="datetimeFigureOut">
              <a:rPr lang="en-GB" smtClean="0"/>
              <a:t>02/09/2016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A0938-BF93-44DD-B8D0-EA0316ED37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21859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9A182-C4CB-41B2-9199-1AB5EAF3CAE3}" type="datetimeFigureOut">
              <a:rPr lang="en-GB" smtClean="0"/>
              <a:t>02/09/2016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A0938-BF93-44DD-B8D0-EA0316ED37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8641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9A182-C4CB-41B2-9199-1AB5EAF3CAE3}" type="datetimeFigureOut">
              <a:rPr lang="en-GB" smtClean="0"/>
              <a:t>02/09/2016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A0938-BF93-44DD-B8D0-EA0316ED37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08124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59A182-C4CB-41B2-9199-1AB5EAF3CAE3}" type="datetimeFigureOut">
              <a:rPr lang="en-GB" smtClean="0"/>
              <a:t>02/09/2016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FA0938-BF93-44DD-B8D0-EA0316ED37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48446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152400"/>
            <a:ext cx="8610600" cy="838200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en-GB" dirty="0" smtClean="0"/>
              <a:t>Numbers in sport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0276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"/>
            <a:ext cx="8763000" cy="533399"/>
          </a:xfrm>
          <a:solidFill>
            <a:schemeClr val="accent5">
              <a:lumMod val="40000"/>
              <a:lumOff val="60000"/>
            </a:schemeClr>
          </a:solidFill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Track – The fastest man alive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2400" y="812869"/>
            <a:ext cx="3352800" cy="224676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Usain Bolt is considered the greatest short distance runner ever. In the past 3 Olympics at Rio 2016, London 2012 and </a:t>
            </a:r>
            <a:r>
              <a:rPr lang="en-GB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Bejing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2008 he won gold in both the 100m and 200m sprints.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52400" y="3200400"/>
            <a:ext cx="3352800" cy="132343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He was also part of the gold medal Jamaican relay team that won the 4 x 100m relay in all 3 Olympics.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52400" y="4676239"/>
            <a:ext cx="3352800" cy="132343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But how have his times changed over the years? Was he right to make Rio 2016 his last Olympics?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9070608"/>
              </p:ext>
            </p:extLst>
          </p:nvPr>
        </p:nvGraphicFramePr>
        <p:xfrm>
          <a:off x="3657600" y="4040018"/>
          <a:ext cx="525780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71800"/>
                <a:gridCol w="990600"/>
                <a:gridCol w="1295400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100m</a:t>
                      </a:r>
                      <a:r>
                        <a:rPr lang="en-GB" baseline="0" dirty="0" smtClean="0"/>
                        <a:t> international events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Time (s)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WR?</a:t>
                      </a:r>
                      <a:r>
                        <a:rPr lang="en-GB" baseline="0" dirty="0" smtClean="0"/>
                        <a:t> OR?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Bejing</a:t>
                      </a:r>
                      <a:r>
                        <a:rPr lang="en-GB" dirty="0" smtClean="0"/>
                        <a:t> Olympics 2008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9.69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WR &amp; OR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World</a:t>
                      </a:r>
                      <a:r>
                        <a:rPr lang="en-GB" baseline="0" dirty="0" smtClean="0"/>
                        <a:t> Championships 2009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9.58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WR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London Olympics</a:t>
                      </a:r>
                      <a:r>
                        <a:rPr lang="en-GB" baseline="0" dirty="0" smtClean="0"/>
                        <a:t> 2012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9.63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OR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World Championships</a:t>
                      </a:r>
                      <a:r>
                        <a:rPr lang="en-GB" baseline="0" dirty="0" smtClean="0"/>
                        <a:t> 2013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9.77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World Championships 2015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9.79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Rio Olympics</a:t>
                      </a:r>
                      <a:r>
                        <a:rPr lang="en-GB" baseline="0" dirty="0" smtClean="0"/>
                        <a:t> 2016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9.81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3687096" y="812869"/>
            <a:ext cx="5228303" cy="317009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Look at Usain Bolt’s 100m times below. </a:t>
            </a:r>
          </a:p>
          <a:p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When was his fastest time? </a:t>
            </a:r>
          </a:p>
          <a:p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How much faster was this than his slowest time? </a:t>
            </a:r>
          </a:p>
          <a:p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Was he right to make Rio 2016 his last Olympics?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687096" y="1494504"/>
            <a:ext cx="49997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0000"/>
                </a:solidFill>
              </a:rPr>
              <a:t>2009 – when he ran 100m in 9.58 s, setting the current World record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687096" y="2736472"/>
            <a:ext cx="49997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0000"/>
                </a:solidFill>
              </a:rPr>
              <a:t>9.81 – 9.58 = 0.23 s (What could you do in 0.23 s?)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52400" y="3200400"/>
            <a:ext cx="3352800" cy="353943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Justin Gatlin (USA) got the silver medal in Rio with a time of 9.89s. </a:t>
            </a:r>
          </a:p>
          <a:p>
            <a:endParaRPr lang="en-GB" sz="80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Usain’s time increased by 0.2 seconds over the next 4 years, it would be slower than this…</a:t>
            </a:r>
          </a:p>
          <a:p>
            <a:endParaRPr lang="en-GB" sz="8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9.81 + 0.2 = 10.81 seconds</a:t>
            </a:r>
          </a:p>
          <a:p>
            <a:endParaRPr lang="en-GB" sz="8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..making him unlikely to win a medal in 2020 in Tokyo.</a:t>
            </a:r>
            <a:endParaRPr lang="en-GB" sz="2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4120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  <p:bldP spid="10" grpId="0" animBg="1"/>
      <p:bldP spid="11" grpId="0" animBg="1"/>
      <p:bldP spid="5" grpId="0"/>
      <p:bldP spid="12" grpId="0"/>
      <p:bldP spid="13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</TotalTime>
  <Words>250</Words>
  <Application>Microsoft Office PowerPoint</Application>
  <PresentationFormat>On-screen Show (4:3)</PresentationFormat>
  <Paragraphs>40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Numbers in sport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Numbers in sport</dc:title>
  <dc:creator>Howards</dc:creator>
  <cp:lastModifiedBy>Maria Howard</cp:lastModifiedBy>
  <cp:revision>13</cp:revision>
  <dcterms:created xsi:type="dcterms:W3CDTF">2016-08-30T07:29:20Z</dcterms:created>
  <dcterms:modified xsi:type="dcterms:W3CDTF">2016-09-02T10:28:44Z</dcterms:modified>
</cp:coreProperties>
</file>