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9A182-C4CB-41B2-9199-1AB5EAF3CAE3}" type="datetimeFigureOut">
              <a:rPr lang="en-GB" smtClean="0"/>
              <a:t>02/09/2016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A0938-BF93-44DD-B8D0-EA0316ED37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476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9A182-C4CB-41B2-9199-1AB5EAF3CAE3}" type="datetimeFigureOut">
              <a:rPr lang="en-GB" smtClean="0"/>
              <a:t>02/09/2016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A0938-BF93-44DD-B8D0-EA0316ED37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0893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9A182-C4CB-41B2-9199-1AB5EAF3CAE3}" type="datetimeFigureOut">
              <a:rPr lang="en-GB" smtClean="0"/>
              <a:t>02/09/2016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A0938-BF93-44DD-B8D0-EA0316ED37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347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9A182-C4CB-41B2-9199-1AB5EAF3CAE3}" type="datetimeFigureOut">
              <a:rPr lang="en-GB" smtClean="0"/>
              <a:t>02/09/2016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A0938-BF93-44DD-B8D0-EA0316ED37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5232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9A182-C4CB-41B2-9199-1AB5EAF3CAE3}" type="datetimeFigureOut">
              <a:rPr lang="en-GB" smtClean="0"/>
              <a:t>02/09/2016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A0938-BF93-44DD-B8D0-EA0316ED37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659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9A182-C4CB-41B2-9199-1AB5EAF3CAE3}" type="datetimeFigureOut">
              <a:rPr lang="en-GB" smtClean="0"/>
              <a:t>02/09/2016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A0938-BF93-44DD-B8D0-EA0316ED37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1244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9A182-C4CB-41B2-9199-1AB5EAF3CAE3}" type="datetimeFigureOut">
              <a:rPr lang="en-GB" smtClean="0"/>
              <a:t>02/09/2016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A0938-BF93-44DD-B8D0-EA0316ED37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374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9A182-C4CB-41B2-9199-1AB5EAF3CAE3}" type="datetimeFigureOut">
              <a:rPr lang="en-GB" smtClean="0"/>
              <a:t>02/09/2016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A0938-BF93-44DD-B8D0-EA0316ED37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098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9A182-C4CB-41B2-9199-1AB5EAF3CAE3}" type="datetimeFigureOut">
              <a:rPr lang="en-GB" smtClean="0"/>
              <a:t>02/09/2016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A0938-BF93-44DD-B8D0-EA0316ED37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185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9A182-C4CB-41B2-9199-1AB5EAF3CAE3}" type="datetimeFigureOut">
              <a:rPr lang="en-GB" smtClean="0"/>
              <a:t>02/09/2016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A0938-BF93-44DD-B8D0-EA0316ED37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8641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9A182-C4CB-41B2-9199-1AB5EAF3CAE3}" type="datetimeFigureOut">
              <a:rPr lang="en-GB" smtClean="0"/>
              <a:t>02/09/2016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A0938-BF93-44DD-B8D0-EA0316ED37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0812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9A182-C4CB-41B2-9199-1AB5EAF3CAE3}" type="datetimeFigureOut">
              <a:rPr lang="en-GB" smtClean="0"/>
              <a:t>02/09/2016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A0938-BF93-44DD-B8D0-EA0316ED37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844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2400"/>
            <a:ext cx="8610600" cy="83820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GB" dirty="0" smtClean="0"/>
              <a:t>Numbers in sport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27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533399"/>
          </a:xfr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Men’s gymnastics – scoring the Pommel Horse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838200"/>
            <a:ext cx="3505200" cy="132343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At the Olympics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men can compete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 the floor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, pommel horse, rings, vault, parallel bars and horizontal bar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2387915"/>
            <a:ext cx="3505200" cy="193899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top eight scorers fo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 each apparatus qualify for the individual apparatus final. No more than 2 competitors from each country can be in each final. 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3277" y="4506976"/>
            <a:ext cx="3493718" cy="193899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Each competitor is scored by 2 sets of judges. The first set judge the difficulty rating while the second set score, out of 10, the execution, composition and artistry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451050"/>
            <a:ext cx="5176885" cy="2285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3810000" y="3304678"/>
            <a:ext cx="5167490" cy="101566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 Rio 2016, Team GB did particularly well on the Pommel Horse, finishing with the gold and silver medals.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120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533399"/>
          </a:xfr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Men’s gymnastics – scoring the Pommel Horse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838200"/>
            <a:ext cx="3505200" cy="70788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So how is the difficulty score calculated?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1665504"/>
            <a:ext cx="3505200" cy="22467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most difficult 9 elements of the routine are scored along with the dismount.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No more than 4 elements can be from the same skill category.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2400" y="4067424"/>
            <a:ext cx="3505200" cy="255454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following levels of difficulty are possible:</a:t>
            </a:r>
          </a:p>
          <a:p>
            <a:pPr marL="457200" indent="-457200">
              <a:buFont typeface="+mj-lt"/>
              <a:buAutoNum type="alphaUcPeriod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scores 0.1</a:t>
            </a:r>
          </a:p>
          <a:p>
            <a:pPr marL="457200" indent="-457200">
              <a:buFont typeface="+mj-lt"/>
              <a:buAutoNum type="alphaUcPeriod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scores 0.2</a:t>
            </a:r>
          </a:p>
          <a:p>
            <a:pPr marL="457200" indent="-457200">
              <a:buFont typeface="+mj-lt"/>
              <a:buAutoNum type="alphaUcPeriod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scores 0.3</a:t>
            </a:r>
          </a:p>
          <a:p>
            <a:pPr marL="457200" indent="-457200">
              <a:buFont typeface="+mj-lt"/>
              <a:buAutoNum type="alphaUcPeriod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scores 0.4</a:t>
            </a:r>
          </a:p>
          <a:p>
            <a:pPr marL="457200" indent="-457200">
              <a:buFont typeface="+mj-lt"/>
              <a:buAutoNum type="alphaUcPeriod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scores 0.5</a:t>
            </a:r>
          </a:p>
          <a:p>
            <a:pPr marL="457200" indent="-457200">
              <a:buFont typeface="+mj-lt"/>
              <a:buAutoNum type="alphaUcPeriod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scores 0.6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10000" y="838200"/>
            <a:ext cx="4800600" cy="350865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There are 5 possible skill categories: </a:t>
            </a:r>
            <a:b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romanUcPeriod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Single leg swings and scissors</a:t>
            </a:r>
          </a:p>
          <a:p>
            <a:pPr marL="514350" indent="-514350">
              <a:buFont typeface="+mj-lt"/>
              <a:buAutoNum type="romanUcPeriod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Circles and flairs</a:t>
            </a:r>
          </a:p>
          <a:p>
            <a:pPr marL="514350" indent="-514350">
              <a:buFont typeface="+mj-lt"/>
              <a:buAutoNum type="romanUcPeriod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Side and cross support travels</a:t>
            </a:r>
          </a:p>
          <a:p>
            <a:pPr marL="514350" indent="-514350">
              <a:buFont typeface="+mj-lt"/>
              <a:buAutoNum type="romanUcPeriod"/>
            </a:pPr>
            <a:r>
              <a:rPr lang="en-GB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Kehrswings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wendeswings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, flops and combined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elements</a:t>
            </a:r>
          </a:p>
          <a:p>
            <a:pPr marL="514350" indent="-514350">
              <a:buFont typeface="+mj-lt"/>
              <a:buAutoNum type="romanUcPeriod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Dismounts</a:t>
            </a:r>
          </a:p>
          <a:p>
            <a:endParaRPr lang="en-GB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For each of these skill categories fulfilled, the gymnast scores an extra 0.5 points.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810000" y="4466271"/>
            <a:ext cx="4800600" cy="70788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Can you work out the difficulty score for a routine that scored the following…?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6317772"/>
              </p:ext>
            </p:extLst>
          </p:nvPr>
        </p:nvGraphicFramePr>
        <p:xfrm>
          <a:off x="3810004" y="5284879"/>
          <a:ext cx="480059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796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048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Difficulty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Category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III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V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3810000" y="6268026"/>
            <a:ext cx="4800600" cy="4001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What is the maximum possible score?</a:t>
            </a:r>
          </a:p>
        </p:txBody>
      </p:sp>
    </p:spTree>
    <p:extLst>
      <p:ext uri="{BB962C8B-B14F-4D97-AF65-F5344CB8AC3E}">
        <p14:creationId xmlns:p14="http://schemas.microsoft.com/office/powerpoint/2010/main" val="2273182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  <p:bldP spid="11" grpId="0" animBg="1"/>
      <p:bldP spid="12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533399"/>
          </a:xfr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Men’s gymnastics – scoring the Pommel Horse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4067424"/>
            <a:ext cx="3505200" cy="255454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following levels of difficulty are possible:</a:t>
            </a:r>
          </a:p>
          <a:p>
            <a:pPr marL="457200" indent="-457200">
              <a:buFont typeface="+mj-lt"/>
              <a:buAutoNum type="alphaUcPeriod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scores 0.1</a:t>
            </a:r>
          </a:p>
          <a:p>
            <a:pPr marL="457200" indent="-457200">
              <a:buFont typeface="+mj-lt"/>
              <a:buAutoNum type="alphaUcPeriod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scores 0.2</a:t>
            </a:r>
          </a:p>
          <a:p>
            <a:pPr marL="457200" indent="-457200">
              <a:buFont typeface="+mj-lt"/>
              <a:buAutoNum type="alphaUcPeriod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scores 0.3</a:t>
            </a:r>
          </a:p>
          <a:p>
            <a:pPr marL="457200" indent="-457200">
              <a:buFont typeface="+mj-lt"/>
              <a:buAutoNum type="alphaUcPeriod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scores 0.4</a:t>
            </a:r>
          </a:p>
          <a:p>
            <a:pPr marL="457200" indent="-457200">
              <a:buFont typeface="+mj-lt"/>
              <a:buAutoNum type="alphaUcPeriod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scores 0.5</a:t>
            </a:r>
          </a:p>
          <a:p>
            <a:pPr marL="457200" indent="-457200">
              <a:buFont typeface="+mj-lt"/>
              <a:buAutoNum type="alphaUcPeriod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scores 0.6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09999" y="2959907"/>
            <a:ext cx="5105399" cy="113877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There are 5 possible skill categories: </a:t>
            </a:r>
            <a:b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For each of these skill categories fulfilled, the gymnast scores an extra 0.5 points.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803175" y="4267200"/>
            <a:ext cx="5105398" cy="70788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Can you work out the difficulty score for a routine that scored the following…?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216173"/>
              </p:ext>
            </p:extLst>
          </p:nvPr>
        </p:nvGraphicFramePr>
        <p:xfrm>
          <a:off x="3810004" y="5284879"/>
          <a:ext cx="480059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796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048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Difficulty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Category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III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V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3809999" y="6268026"/>
            <a:ext cx="5098573" cy="4001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What is the maximum possible score?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2400" y="838200"/>
            <a:ext cx="2209800" cy="31700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Difficulty score A:</a:t>
            </a:r>
          </a:p>
          <a:p>
            <a:r>
              <a:rPr lang="en-GB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x 0.1 = 0.1</a:t>
            </a:r>
          </a:p>
          <a:p>
            <a:r>
              <a:rPr lang="en-GB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Difficulty score B:</a:t>
            </a:r>
          </a:p>
          <a:p>
            <a:r>
              <a:rPr lang="en-GB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x 0.2 = 0.4</a:t>
            </a:r>
          </a:p>
          <a:p>
            <a:r>
              <a:rPr lang="en-GB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Difficulty score C:</a:t>
            </a:r>
          </a:p>
          <a:p>
            <a:r>
              <a:rPr lang="en-GB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x 0.3 = 1.2</a:t>
            </a:r>
          </a:p>
          <a:p>
            <a:r>
              <a:rPr lang="en-GB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Difficulty score D:</a:t>
            </a:r>
          </a:p>
          <a:p>
            <a:r>
              <a:rPr lang="en-GB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x 0.4 = 0.8</a:t>
            </a:r>
          </a:p>
          <a:p>
            <a:r>
              <a:rPr lang="en-GB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Difficulty score F:</a:t>
            </a:r>
          </a:p>
          <a:p>
            <a:r>
              <a:rPr lang="en-GB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x 0.6 = 0.6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399731" y="818866"/>
            <a:ext cx="1257869" cy="31700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Total:</a:t>
            </a:r>
          </a:p>
          <a:p>
            <a:endParaRPr lang="en-GB" sz="20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0.1</a:t>
            </a:r>
          </a:p>
          <a:p>
            <a:r>
              <a:rPr lang="en-GB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0.4</a:t>
            </a:r>
          </a:p>
          <a:p>
            <a:r>
              <a:rPr lang="en-GB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1.2</a:t>
            </a:r>
          </a:p>
          <a:p>
            <a:r>
              <a:rPr lang="en-GB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0.8 +</a:t>
            </a:r>
          </a:p>
          <a:p>
            <a:r>
              <a:rPr lang="en-GB" sz="2000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0.6</a:t>
            </a:r>
          </a:p>
          <a:p>
            <a:r>
              <a:rPr lang="en-GB" sz="2000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3.1</a:t>
            </a:r>
          </a:p>
          <a:p>
            <a:endParaRPr lang="en-GB" sz="2000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u="sng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10000" y="838199"/>
            <a:ext cx="5105400" cy="126188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5 skill categories covered:</a:t>
            </a:r>
          </a:p>
          <a:p>
            <a:endParaRPr lang="en-GB" sz="800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on 5 x 0.5 = 2.5</a:t>
            </a:r>
          </a:p>
          <a:p>
            <a:endParaRPr lang="en-GB" sz="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3.1 + 2.5 = </a:t>
            </a:r>
            <a:r>
              <a:rPr lang="en-GB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5.6 </a:t>
            </a:r>
            <a:r>
              <a:rPr lang="en-GB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(Final difficulty score)</a:t>
            </a:r>
            <a:endParaRPr lang="en-GB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28196" y="2173083"/>
            <a:ext cx="5087203" cy="70788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Maximum possible difficulty score:</a:t>
            </a:r>
          </a:p>
          <a:p>
            <a:r>
              <a:rPr lang="en-GB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(0.6 x 10) + 2.5 = 6 + 2.5 = </a:t>
            </a:r>
            <a:r>
              <a:rPr lang="en-GB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8.5</a:t>
            </a:r>
            <a:endParaRPr lang="en-GB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237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403</Words>
  <Application>Microsoft Office PowerPoint</Application>
  <PresentationFormat>On-screen Show (4:3)</PresentationFormat>
  <Paragraphs>109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Numbers in sport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Numbers in sport</dc:title>
  <dc:creator>Howards</dc:creator>
  <cp:lastModifiedBy>Maria Howard</cp:lastModifiedBy>
  <cp:revision>22</cp:revision>
  <dcterms:created xsi:type="dcterms:W3CDTF">2016-08-30T07:29:20Z</dcterms:created>
  <dcterms:modified xsi:type="dcterms:W3CDTF">2016-09-02T10:03:53Z</dcterms:modified>
</cp:coreProperties>
</file>