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7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9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5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24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9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8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4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1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9A182-C4CB-41B2-9199-1AB5EAF3CAE3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4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Numbers in 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27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– and the relevance of rounding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383"/>
            <a:ext cx="9144000" cy="5603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166812"/>
            <a:ext cx="3352800" cy="50167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 Olympic swimming pool is fifty metres long, but can only be guaranteed to be constructed to the nearest three centimetres.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the greatest length of a lane could be?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this mean the least length of a lane could be?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386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m + 3 cm = 50.03 m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5626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m - 3 cm = 49.97 m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– and the relevance of rounding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383"/>
            <a:ext cx="9144000" cy="5603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166812"/>
            <a:ext cx="3352800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 the length of each lane could be different, meaning some swimmers have further to swim than others.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make sure the race is fair?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018" y="372135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FF000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Rounding!</a:t>
            </a:r>
            <a:endParaRPr lang="en-GB" sz="4800" b="1" dirty="0">
              <a:solidFill>
                <a:srgbClr val="FF000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657606"/>
            <a:ext cx="3352800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By rounding each swimmers time to 2 decimal places any differences in the length of each lane become irrelevant.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– and the relevance of rounding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383"/>
            <a:ext cx="9144000" cy="5603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066800"/>
            <a:ext cx="876300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Here are the results from the men’s 100m butterfly final at the Rio Olympics 2016. Notice how each time has two numbers after the decimal point – the times have been rounded to 2 decimal places.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8719588" cy="399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95600" y="2390552"/>
            <a:ext cx="5105400" cy="37856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times could have been measured to more decimal places, but any differences in timings could then have been due to the lengths of each lane being different.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Rounding to 2 decimal places meant that 3 swimmers came in the silver medal position.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different times can you think of that round to 51.14 seconds to 2 decimal places?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2009" y="594537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51.143 s</a:t>
            </a:r>
            <a:endParaRPr lang="en-GB" sz="2400" b="1" dirty="0">
              <a:solidFill>
                <a:srgbClr val="FF000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8300" y="586693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51.139 s</a:t>
            </a:r>
            <a:endParaRPr lang="en-GB" sz="2400" b="1" dirty="0">
              <a:solidFill>
                <a:srgbClr val="FF000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72300" y="60153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51.1421 s…</a:t>
            </a:r>
            <a:endParaRPr lang="en-GB" sz="2400" b="1" dirty="0">
              <a:solidFill>
                <a:srgbClr val="FF000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Numbers in sport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in sport</dc:title>
  <dc:creator>Howards</dc:creator>
  <cp:lastModifiedBy>Howards</cp:lastModifiedBy>
  <cp:revision>7</cp:revision>
  <dcterms:created xsi:type="dcterms:W3CDTF">2016-08-30T07:29:20Z</dcterms:created>
  <dcterms:modified xsi:type="dcterms:W3CDTF">2016-08-30T08:26:23Z</dcterms:modified>
</cp:coreProperties>
</file>