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EA1-ADD9-4F16-A0B0-0C1DC26F86A5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580B6-3551-4DC7-8E06-793B3927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94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EA1-ADD9-4F16-A0B0-0C1DC26F86A5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580B6-3551-4DC7-8E06-793B3927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4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EA1-ADD9-4F16-A0B0-0C1DC26F86A5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580B6-3551-4DC7-8E06-793B3927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690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EA1-ADD9-4F16-A0B0-0C1DC26F86A5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580B6-3551-4DC7-8E06-793B3927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71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EA1-ADD9-4F16-A0B0-0C1DC26F86A5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580B6-3551-4DC7-8E06-793B3927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282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EA1-ADD9-4F16-A0B0-0C1DC26F86A5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580B6-3551-4DC7-8E06-793B3927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229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EA1-ADD9-4F16-A0B0-0C1DC26F86A5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580B6-3551-4DC7-8E06-793B3927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60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EA1-ADD9-4F16-A0B0-0C1DC26F86A5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580B6-3551-4DC7-8E06-793B3927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365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EA1-ADD9-4F16-A0B0-0C1DC26F86A5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580B6-3551-4DC7-8E06-793B3927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22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EA1-ADD9-4F16-A0B0-0C1DC26F86A5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580B6-3551-4DC7-8E06-793B3927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05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EA1-ADD9-4F16-A0B0-0C1DC26F86A5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580B6-3551-4DC7-8E06-793B3927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62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73EA1-ADD9-4F16-A0B0-0C1DC26F86A5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580B6-3551-4DC7-8E06-793B3927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22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c04.deviantart.net/fs71/f/2010/028/7/e/MeXCalamity_Spawn___Mr_Average_by_Percyfan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80" y="695325"/>
            <a:ext cx="7505700" cy="616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5575" y="116632"/>
            <a:ext cx="8520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is the definition of </a:t>
            </a:r>
            <a:r>
              <a:rPr lang="en-GB" sz="2800" b="1" dirty="0" smtClean="0">
                <a:latin typeface="Comic Sans MS" panose="030F0702030302020204" pitchFamily="66" charset="0"/>
              </a:rPr>
              <a:t>average</a:t>
            </a:r>
            <a:r>
              <a:rPr lang="en-GB" sz="2800" dirty="0" smtClean="0">
                <a:latin typeface="Comic Sans MS" panose="030F0702030302020204" pitchFamily="66" charset="0"/>
              </a:rPr>
              <a:t>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4088" y="764704"/>
            <a:ext cx="35523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There are three types of average.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73426" y="1700808"/>
            <a:ext cx="12241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mode</a:t>
            </a:r>
            <a:endParaRPr lang="en-GB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88005" y="1698817"/>
            <a:ext cx="2237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The </a:t>
            </a:r>
            <a:r>
              <a:rPr lang="en-GB" sz="2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most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common</a:t>
            </a:r>
            <a:r>
              <a:rPr lang="en-GB" sz="2400" dirty="0" smtClean="0">
                <a:latin typeface="Comic Sans MS" panose="030F0702030302020204" pitchFamily="66" charset="0"/>
              </a:rPr>
              <a:t> value.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6377" y="2790800"/>
            <a:ext cx="12241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median</a:t>
            </a:r>
            <a:endParaRPr lang="en-GB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09781" y="2636912"/>
            <a:ext cx="22377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The </a:t>
            </a:r>
            <a:r>
              <a:rPr lang="en-GB" sz="2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middle value</a:t>
            </a:r>
            <a:r>
              <a:rPr lang="en-GB" sz="2400" dirty="0" smtClean="0">
                <a:latin typeface="Comic Sans MS" panose="030F0702030302020204" pitchFamily="66" charset="0"/>
              </a:rPr>
              <a:t> once you have put the data in order.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33423" y="4380560"/>
            <a:ext cx="12241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mean</a:t>
            </a:r>
            <a:endParaRPr lang="en-GB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03420" y="4380560"/>
            <a:ext cx="22377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The </a:t>
            </a:r>
            <a:r>
              <a:rPr lang="en-GB" sz="2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total shared out equally </a:t>
            </a:r>
            <a:r>
              <a:rPr lang="en-GB" sz="2400" dirty="0" smtClean="0">
                <a:latin typeface="Comic Sans MS" panose="030F0702030302020204" pitchFamily="66" charset="0"/>
              </a:rPr>
              <a:t>between how many values there are.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02903" y="822688"/>
            <a:ext cx="2544217" cy="2369006"/>
            <a:chOff x="155575" y="1052736"/>
            <a:chExt cx="2544217" cy="2369006"/>
          </a:xfrm>
        </p:grpSpPr>
        <p:sp>
          <p:nvSpPr>
            <p:cNvPr id="5" name="Rounded Rectangle 4"/>
            <p:cNvSpPr/>
            <p:nvPr/>
          </p:nvSpPr>
          <p:spPr>
            <a:xfrm>
              <a:off x="155575" y="1052736"/>
              <a:ext cx="2544217" cy="236900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2331" y="1267306"/>
              <a:ext cx="2400201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latin typeface="Comic Sans MS" panose="030F0702030302020204" pitchFamily="66" charset="0"/>
                </a:rPr>
                <a:t>An average gives us an idea of the </a:t>
              </a:r>
              <a:r>
                <a:rPr lang="en-GB" sz="2400" b="1" dirty="0" smtClean="0">
                  <a:latin typeface="Comic Sans MS" panose="030F0702030302020204" pitchFamily="66" charset="0"/>
                </a:rPr>
                <a:t>typical value</a:t>
              </a:r>
              <a:r>
                <a:rPr lang="en-GB" sz="2400" dirty="0" smtClean="0">
                  <a:latin typeface="Comic Sans MS" panose="030F0702030302020204" pitchFamily="66" charset="0"/>
                </a:rPr>
                <a:t> of a set of data.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068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1.gstatic.com/images?q=tbn:ANd9GcQASnlVWS3VS1_vROMyMp5ZBbo4ehGsRERjQxSkFNPrPpWF3WQ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368673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95936" y="188640"/>
            <a:ext cx="489654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Comic Sans MS" panose="030F0702030302020204" pitchFamily="66" charset="0"/>
              </a:rPr>
              <a:t>Physical Education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5 students took their resting heart rates. 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What was the mode, median and mean heart rate?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54181" y="2362258"/>
            <a:ext cx="122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81</a:t>
            </a:r>
            <a:endParaRPr lang="en-GB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8318" y="2709302"/>
            <a:ext cx="122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63</a:t>
            </a:r>
            <a:endParaRPr lang="en-GB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02455" y="2385566"/>
            <a:ext cx="122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72</a:t>
            </a:r>
            <a:endParaRPr lang="en-GB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32240" y="2713997"/>
            <a:ext cx="122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63</a:t>
            </a:r>
            <a:endParaRPr lang="en-GB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40352" y="2385566"/>
            <a:ext cx="122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76</a:t>
            </a:r>
            <a:endParaRPr lang="en-GB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914" y="3645024"/>
            <a:ext cx="86865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Which average do you think represents the typical heart rate of the students best?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3424" y="4653136"/>
            <a:ext cx="122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63</a:t>
            </a:r>
            <a:endParaRPr lang="en-GB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7704" y="4653136"/>
            <a:ext cx="122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63</a:t>
            </a:r>
            <a:endParaRPr lang="en-GB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896" y="4653135"/>
            <a:ext cx="122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72</a:t>
            </a:r>
            <a:endParaRPr lang="en-GB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87205" y="4653134"/>
            <a:ext cx="122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76</a:t>
            </a:r>
            <a:endParaRPr lang="en-GB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2240" y="4653133"/>
            <a:ext cx="122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81</a:t>
            </a:r>
            <a:endParaRPr lang="en-GB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290" y="5323832"/>
            <a:ext cx="1765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Mode</a:t>
            </a:r>
            <a:r>
              <a:rPr lang="en-GB" sz="2400" dirty="0" smtClean="0">
                <a:latin typeface="Comic Sans MS" panose="030F0702030302020204" pitchFamily="66" charset="0"/>
              </a:rPr>
              <a:t> = 63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80321" y="5323834"/>
            <a:ext cx="2115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Median</a:t>
            </a:r>
            <a:r>
              <a:rPr lang="en-GB" sz="2400" dirty="0" smtClean="0">
                <a:latin typeface="Comic Sans MS" panose="030F0702030302020204" pitchFamily="66" charset="0"/>
              </a:rPr>
              <a:t> = 72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866249" y="4476021"/>
            <a:ext cx="777759" cy="753179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3965077" y="5323832"/>
            <a:ext cx="4999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Mean</a:t>
            </a:r>
            <a:r>
              <a:rPr lang="en-GB" sz="2400" dirty="0" smtClean="0">
                <a:latin typeface="Comic Sans MS" panose="030F0702030302020204" pitchFamily="66" charset="0"/>
              </a:rPr>
              <a:t> 	= (63+63+72+76+81) ÷ 5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	= 355 ÷ 5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	</a:t>
            </a:r>
            <a:r>
              <a:rPr lang="en-GB" sz="2400" dirty="0" smtClean="0">
                <a:latin typeface="Comic Sans MS" panose="030F0702030302020204" pitchFamily="66" charset="0"/>
              </a:rPr>
              <a:t>= 71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6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4" grpId="0" animBg="1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118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Howards</cp:lastModifiedBy>
  <cp:revision>6</cp:revision>
  <dcterms:created xsi:type="dcterms:W3CDTF">2014-05-27T18:34:29Z</dcterms:created>
  <dcterms:modified xsi:type="dcterms:W3CDTF">2014-05-27T19:07:12Z</dcterms:modified>
</cp:coreProperties>
</file>