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2" r:id="rId5"/>
    <p:sldId id="257" r:id="rId6"/>
    <p:sldId id="258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EAEAFA6-7478-4218-92D8-1718B2D6DC45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6966B38-AA21-4AF5-AE79-396158125D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Sport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393244" cy="30162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Having good numeracy skills can help you excel at sport. 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Today you will be taking part in a series of challenges to help you develop some of these skills.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it’s estimating distances if you’re doing the high jump, pacing yourself in a race or keeping track of your score in darts, being able to use mathematics in physical education can help you do well.</a:t>
            </a:r>
          </a:p>
        </p:txBody>
      </p:sp>
      <p:pic>
        <p:nvPicPr>
          <p:cNvPr id="1027" name="Picture 3" descr="C:\Users\stmh12\AppData\Local\Microsoft\Windows\Temporary Internet Files\Content.IE5\EMVLXOHC\deporte-ni-2525C3-2525B1o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71" y="4365104"/>
            <a:ext cx="3873100" cy="202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4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Analysis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96753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508104" y="1177924"/>
            <a:ext cx="3208668" cy="52629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Analyse the results.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different averages and the range of results for each challenge.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 the results.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 the results.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Move onto the questions at the bottom of the sheet.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0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Sport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393244" cy="36471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Get yourself into teams. Choose a team name.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 each challenge you will need to choose a volunteer. There are six challenges in total. Each team member should compete in at least one challenge.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the challenges you will need to keep track of the results in the data collection sheet provided.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After the challenges you will need to analyse your results.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need tape measures, post-its, paper, stop watches and calculators.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5" name="Picture 3" descr="C:\Users\stmh12\AppData\Local\Microsoft\Windows\Temporary Internet Files\Content.IE5\BR88BG5M\cuAKAm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4976811"/>
            <a:ext cx="2148046" cy="146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stmh12\AppData\Local\Microsoft\Windows\Temporary Internet Files\Content.IE5\BR88BG5M\post_it_note_by_mrnamelessit-d3cvh2f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421" y="4779888"/>
            <a:ext cx="2496803" cy="187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stmh12\AppData\Local\Microsoft\Windows\Temporary Internet Files\Content.IE5\EMVLXOHC\large-Calculator-Simple-33.3-1673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223" y="4976812"/>
            <a:ext cx="1411597" cy="146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ocument"/>
          <p:cNvSpPr>
            <a:spLocks noEditPoints="1" noChangeArrowheads="1"/>
          </p:cNvSpPr>
          <p:nvPr/>
        </p:nvSpPr>
        <p:spPr bwMode="auto">
          <a:xfrm>
            <a:off x="7774434" y="4991194"/>
            <a:ext cx="830014" cy="144897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200" name="Picture 8" descr="C:\Users\stmh12\AppData\Local\Microsoft\Windows\Temporary Internet Files\Content.IE5\MH74E6PN\O22lQ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91194"/>
            <a:ext cx="1232716" cy="143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0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Sport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84990"/>
            <a:ext cx="7920880" cy="5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0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stmh12\AppData\Local\Microsoft\Windows\Temporary Internet Files\Content.IE5\I2J4JBQL\studen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04499"/>
            <a:ext cx="2880320" cy="324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Challenge 1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0228" y="1124744"/>
            <a:ext cx="4896544" cy="52629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a volunteer from your team.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team member should choose another student who is sitting as close to 2.5 metres away from them as possible.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Let all teams make and communicate their decisions before measuring.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points for finding someone exactly 2.5 metres away.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-1 point for each 0.1 metres you are out.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Challenge 2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0228" y="1386353"/>
            <a:ext cx="4896544" cy="47397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a volunteer from your team.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team member will have to stand on one leg for exactly 15 seconds.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teams will compete before the times they got are revealed.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standing on one leg for 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exactly 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seconds.</a:t>
            </a: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-1 point for each second you are out.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stmh12\AppData\Local\Microsoft\Windows\Temporary Internet Files\Content.IE5\BR88BG5M\flamingo-pink-standing-one-leg-water-4062111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63650"/>
            <a:ext cx="2088232" cy="398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95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Challenge 3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0228" y="1386353"/>
            <a:ext cx="4896544" cy="47397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a volunteer from your team.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team member will try to travel the length of the classroom at exactly 0.5 metres per second.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teams will compete before the speeds they got are revealed.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standing for travelling at exactly 0.5 metres per second.</a:t>
            </a: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-1 point for 0.5 metre per second they are out.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stmh12\AppData\Local\Microsoft\Windows\Temporary Internet Files\Content.IE5\BR88BG5M\Walk_ico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582780"/>
            <a:ext cx="4346903" cy="434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98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Challenge 4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20228" y="1124744"/>
                <a:ext cx="4896544" cy="526394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Choose a volunteer from your team. Label a ball of paper with your team name.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team member will try to throw the paper ball exactly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0" i="0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of the length of the classroom.</a:t>
                </a:r>
              </a:p>
              <a:p>
                <a:endParaRPr lang="en-GB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All teams will compete before the distances they got are revealed.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 points for which ever team gets closest .</a:t>
                </a:r>
              </a:p>
              <a:p>
                <a:endParaRPr lang="en-GB" sz="11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 points for the next team, 6 for the following one and so on.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228" y="1124744"/>
                <a:ext cx="4896544" cy="5263942"/>
              </a:xfrm>
              <a:prstGeom prst="rect">
                <a:avLst/>
              </a:prstGeom>
              <a:blipFill rotWithShape="1">
                <a:blip r:embed="rId2"/>
                <a:stretch>
                  <a:fillRect l="-1863" t="-694" r="-2112" b="-1734"/>
                </a:stretch>
              </a:blipFill>
              <a:ln w="12700"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stmh12\AppData\Local\Microsoft\Windows\Temporary Internet Files\Content.IE5\BR88BG5M\papel-amassado-amassado_247585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307561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Challenge 5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1177924"/>
            <a:ext cx="4864852" cy="49244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a volunteer from your team. Give the team member a post-it and write your team name on it.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team member will try to jump and stick the post it exactly 2.2 metres from the ground. 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All teams will compete before the distances they got are revealed.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10 points for which ever team gets closest .</a:t>
            </a: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8 points for the next team, 6 for the following one and so on.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4" name="Picture 4" descr="C:\Users\stmh12\AppData\Local\Microsoft\Windows\Temporary Internet Files\Content.IE5\I2J4JBQL\female_jump_silhouette_by_allblissfulmemories-d4jtklj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" y="1177924"/>
            <a:ext cx="2940877" cy="441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6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FAF8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428180"/>
            <a:ext cx="842493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athematical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 - Challenge 6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1177924"/>
            <a:ext cx="4864852" cy="52629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a volunteer from your team.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team member will try to hold their breath for exactly 20 seconds.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teams will compete before the times they got are revealed.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points for any team that manages exactly 20 seconds.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-1 point for each second out.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stmh12\AppData\Local\Microsoft\Windows\Temporary Internet Files\Content.IE5\BR88BG5M\calvin-holding-breath_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2838772" cy="302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5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</TotalTime>
  <Words>643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14</cp:revision>
  <dcterms:created xsi:type="dcterms:W3CDTF">2016-06-22T08:47:47Z</dcterms:created>
  <dcterms:modified xsi:type="dcterms:W3CDTF">2016-07-04T19:06:43Z</dcterms:modified>
</cp:coreProperties>
</file>