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DFD5-1E6F-493E-ADE4-98BF2A6BCE8D}" type="datetimeFigureOut">
              <a:rPr lang="en-GB" smtClean="0"/>
              <a:t>18/10/2013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1BD0-FC25-4D84-9EEB-DDC0C40167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242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DFD5-1E6F-493E-ADE4-98BF2A6BCE8D}" type="datetimeFigureOut">
              <a:rPr lang="en-GB" smtClean="0"/>
              <a:t>18/10/2013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1BD0-FC25-4D84-9EEB-DDC0C40167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5394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DFD5-1E6F-493E-ADE4-98BF2A6BCE8D}" type="datetimeFigureOut">
              <a:rPr lang="en-GB" smtClean="0"/>
              <a:t>18/10/2013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1BD0-FC25-4D84-9EEB-DDC0C40167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431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DFD5-1E6F-493E-ADE4-98BF2A6BCE8D}" type="datetimeFigureOut">
              <a:rPr lang="en-GB" smtClean="0"/>
              <a:t>18/10/2013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1BD0-FC25-4D84-9EEB-DDC0C40167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525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DFD5-1E6F-493E-ADE4-98BF2A6BCE8D}" type="datetimeFigureOut">
              <a:rPr lang="en-GB" smtClean="0"/>
              <a:t>18/10/2013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1BD0-FC25-4D84-9EEB-DDC0C40167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774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DFD5-1E6F-493E-ADE4-98BF2A6BCE8D}" type="datetimeFigureOut">
              <a:rPr lang="en-GB" smtClean="0"/>
              <a:t>18/10/2013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1BD0-FC25-4D84-9EEB-DDC0C40167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52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DFD5-1E6F-493E-ADE4-98BF2A6BCE8D}" type="datetimeFigureOut">
              <a:rPr lang="en-GB" smtClean="0"/>
              <a:t>18/10/2013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1BD0-FC25-4D84-9EEB-DDC0C40167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692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DFD5-1E6F-493E-ADE4-98BF2A6BCE8D}" type="datetimeFigureOut">
              <a:rPr lang="en-GB" smtClean="0"/>
              <a:t>18/10/2013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1BD0-FC25-4D84-9EEB-DDC0C40167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312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DFD5-1E6F-493E-ADE4-98BF2A6BCE8D}" type="datetimeFigureOut">
              <a:rPr lang="en-GB" smtClean="0"/>
              <a:t>18/10/2013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1BD0-FC25-4D84-9EEB-DDC0C40167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28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DFD5-1E6F-493E-ADE4-98BF2A6BCE8D}" type="datetimeFigureOut">
              <a:rPr lang="en-GB" smtClean="0"/>
              <a:t>18/10/2013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1BD0-FC25-4D84-9EEB-DDC0C40167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854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DFD5-1E6F-493E-ADE4-98BF2A6BCE8D}" type="datetimeFigureOut">
              <a:rPr lang="en-GB" smtClean="0"/>
              <a:t>18/10/2013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C1BD0-FC25-4D84-9EEB-DDC0C40167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406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EDFD5-1E6F-493E-ADE4-98BF2A6BCE8D}" type="datetimeFigureOut">
              <a:rPr lang="en-GB" smtClean="0"/>
              <a:t>18/10/2013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C1BD0-FC25-4D84-9EEB-DDC0C40167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730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260648"/>
            <a:ext cx="8640960" cy="646331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Football attracts </a:t>
            </a:r>
            <a:r>
              <a:rPr lang="en-GB" dirty="0"/>
              <a:t>more corporate money than any other sport in the world; it's players attract over </a:t>
            </a:r>
            <a:r>
              <a:rPr lang="en-GB" dirty="0" smtClean="0"/>
              <a:t>$250 </a:t>
            </a:r>
            <a:r>
              <a:rPr lang="en-GB" dirty="0"/>
              <a:t>million a year from sponsors. 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1916832"/>
            <a:ext cx="8640960" cy="646331"/>
          </a:xfrm>
          <a:prstGeom prst="rect">
            <a:avLst/>
          </a:prstGeom>
          <a:solidFill>
            <a:schemeClr val="bg1">
              <a:alpha val="57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Of the $256 million the top ten star players earned in 2011, 43%  was from endorsements from the likes of Adidas, Nike, Puma, Pepsi, and EA Sports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3528" y="1059379"/>
            <a:ext cx="8640960" cy="646331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What’s that roughly in British Pounds? How could you work it out exactly?</a:t>
            </a:r>
            <a:br>
              <a:rPr lang="en-GB" dirty="0" smtClean="0"/>
            </a:br>
            <a:r>
              <a:rPr lang="en-GB" dirty="0" smtClean="0"/>
              <a:t>The current exchange rate is $1 =  £ 0.63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22637" y="2837981"/>
            <a:ext cx="8640960" cy="923330"/>
          </a:xfrm>
          <a:prstGeom prst="rect">
            <a:avLst/>
          </a:prstGeom>
          <a:solidFill>
            <a:schemeClr val="bg1">
              <a:alpha val="57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How would you work out 43% of $256 million?</a:t>
            </a:r>
          </a:p>
          <a:p>
            <a:pPr algn="ctr"/>
            <a:r>
              <a:rPr lang="en-GB" dirty="0" smtClean="0"/>
              <a:t>Why would some news articles talk about percentages of amounts rather than actual figures?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8476" y="4005064"/>
            <a:ext cx="8640960" cy="646331"/>
          </a:xfrm>
          <a:prstGeom prst="rect">
            <a:avLst/>
          </a:prstGeom>
          <a:solidFill>
            <a:schemeClr val="bg1">
              <a:alpha val="57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David Beckham is the top earning football player in the world. What percentage of his $46 million salary  in 2011 do you think came from sponsorship endorsements?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8476" y="5469324"/>
            <a:ext cx="8640960" cy="1200329"/>
          </a:xfrm>
          <a:prstGeom prst="rect">
            <a:avLst/>
          </a:prstGeom>
          <a:solidFill>
            <a:schemeClr val="bg1">
              <a:alpha val="57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Cristiano Ronaldo is not only one of the highest paid football players in the world, he is also the most socially engaged athlete online. He currently has 60415166 </a:t>
            </a:r>
            <a:r>
              <a:rPr lang="en-GB" dirty="0"/>
              <a:t>F</a:t>
            </a:r>
            <a:r>
              <a:rPr lang="en-GB" dirty="0" smtClean="0"/>
              <a:t>acebook fans and 21218843 Twitter followers. Any idea what percentage of the world population these numbers represent?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8476" y="4777186"/>
            <a:ext cx="8640960" cy="369332"/>
          </a:xfrm>
          <a:prstGeom prst="rect">
            <a:avLst/>
          </a:prstGeom>
          <a:solidFill>
            <a:schemeClr val="bg1">
              <a:alpha val="57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Over 80%! ($37 million)</a:t>
            </a:r>
          </a:p>
        </p:txBody>
      </p:sp>
    </p:spTree>
    <p:extLst>
      <p:ext uri="{BB962C8B-B14F-4D97-AF65-F5344CB8AC3E}">
        <p14:creationId xmlns:p14="http://schemas.microsoft.com/office/powerpoint/2010/main" val="1084755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187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Howards</dc:creator>
  <cp:lastModifiedBy>M Howard</cp:lastModifiedBy>
  <cp:revision>3</cp:revision>
  <dcterms:created xsi:type="dcterms:W3CDTF">2013-09-15T18:44:52Z</dcterms:created>
  <dcterms:modified xsi:type="dcterms:W3CDTF">2013-10-18T06:57:32Z</dcterms:modified>
</cp:coreProperties>
</file>