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4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69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6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25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58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4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0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1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31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44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2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9674-A3F7-46B2-BE55-84FC11D61CCC}" type="datetimeFigureOut">
              <a:rPr lang="en-GB" smtClean="0"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3375-67CD-4B24-BD34-410A6461A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40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Football – a game of chance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5502" y="908720"/>
            <a:ext cx="3908466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How do managers choose which players they’ll buy for their teams?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3908466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There are a mixture of factors they consider. For a striker one of the main ones is the chance of them scoring a goal.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But can this be worked 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8024" y="908720"/>
            <a:ext cx="3908466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You can estimate the probability, or chance, of something happening using this formula: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452" y="5229200"/>
            <a:ext cx="84950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Estimate of       = 	</a:t>
            </a:r>
            <a:r>
              <a:rPr lang="en-GB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Number of times something occurs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/>
            </a:r>
            <a:b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Probability		             Total number of trials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39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7150002" cy="3808751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Premier League Top Scorers 2013-2014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4314" y="4869160"/>
            <a:ext cx="8496944" cy="4616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Each premier league team plays 38 matches a season.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314" y="5483225"/>
            <a:ext cx="4378311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an estimate for the probability Rooney will score a goal in a match this season?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8104" y="5483225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17</a:t>
            </a:r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endParaRPr lang="en-GB" sz="3600" u="sng" dirty="0" smtClean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38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8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7150002" cy="3808751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Premier League Top Scorers 2013-2014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4314" y="4869160"/>
            <a:ext cx="8496944" cy="4616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Each premier league team plays 38 matches a season.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314" y="5483225"/>
            <a:ext cx="4378311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an estimate for the probability </a:t>
            </a:r>
            <a:r>
              <a:rPr lang="en-GB" sz="2400" dirty="0" err="1" smtClean="0"/>
              <a:t>Dzeko</a:t>
            </a:r>
            <a:r>
              <a:rPr lang="en-GB" sz="2400" dirty="0" smtClean="0"/>
              <a:t> will score a goal in a match this season?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5483224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16</a:t>
            </a:r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endParaRPr lang="en-GB" sz="3600" u="sng" dirty="0" smtClean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38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9" y="5483225"/>
            <a:ext cx="3168352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Would you want </a:t>
            </a:r>
            <a:r>
              <a:rPr lang="en-GB" sz="2400" dirty="0" err="1" smtClean="0"/>
              <a:t>Dzeko</a:t>
            </a:r>
            <a:r>
              <a:rPr lang="en-GB" sz="2400" dirty="0" smtClean="0"/>
              <a:t> on your team if you were a manager?</a:t>
            </a:r>
          </a:p>
        </p:txBody>
      </p:sp>
    </p:spTree>
    <p:extLst>
      <p:ext uri="{BB962C8B-B14F-4D97-AF65-F5344CB8AC3E}">
        <p14:creationId xmlns:p14="http://schemas.microsoft.com/office/powerpoint/2010/main" val="311075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7150002" cy="3808751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Premier League Top Scorers 2013-2014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4314" y="4941168"/>
            <a:ext cx="4378311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If you pick one of the top ten scorers at random, what is the probability they scored 16 goals last season?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2120" y="5125833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endParaRPr lang="en-GB" sz="3600" u="sng" dirty="0" smtClean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10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7150002" cy="3808751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Premier League Top Scorers 2013-2014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4314" y="4941168"/>
            <a:ext cx="4378311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If you pick one of the top ten scorers at random, what is the probability they </a:t>
            </a:r>
            <a:r>
              <a:rPr lang="en-GB" sz="2400" b="1" dirty="0" smtClean="0"/>
              <a:t>didn’t</a:t>
            </a:r>
            <a:r>
              <a:rPr lang="en-GB" sz="2400" dirty="0" smtClean="0"/>
              <a:t> score 15 goals last season?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2120" y="5125833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endParaRPr lang="en-GB" sz="3600" u="sng" dirty="0" smtClean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10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214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2014-07-09T08:40:27Z</dcterms:created>
  <dcterms:modified xsi:type="dcterms:W3CDTF">2014-07-09T14:42:34Z</dcterms:modified>
</cp:coreProperties>
</file>