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5" r:id="rId3"/>
    <p:sldId id="266" r:id="rId4"/>
    <p:sldId id="263" r:id="rId5"/>
    <p:sldId id="264" r:id="rId6"/>
    <p:sldId id="267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78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0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72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1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8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93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48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07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4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3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38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A5CD8-2839-41B2-99EF-C0354746A422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FA5FF-6A02-45FD-9569-D3109F67D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24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54868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latin typeface="Gill Sans Ultra Bold Condensed" pitchFamily="34" charset="0"/>
              </a:rPr>
              <a:t>Year 7 Numeracy Awards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6826" y="4943475"/>
            <a:ext cx="9057174" cy="1797893"/>
            <a:chOff x="86826" y="4943475"/>
            <a:chExt cx="9057174" cy="1797893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8870" y="4943475"/>
              <a:ext cx="2245130" cy="1797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26" y="5172073"/>
              <a:ext cx="6943725" cy="145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87704"/>
            <a:ext cx="4032448" cy="326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46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t0.gstatic.com/images?q=tbn:ANd9GcTjzcGvDN5F0pmJud27bIyLUvgod3u9KqoQqa-8SrR3BpL7QN8yR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933" y="2698782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493" y="257826"/>
            <a:ext cx="2304256" cy="1864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572" y="257826"/>
            <a:ext cx="666023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Britannic Bold" pitchFamily="34" charset="0"/>
              </a:rPr>
              <a:t>Year 7</a:t>
            </a:r>
          </a:p>
          <a:p>
            <a:endParaRPr lang="en-GB" sz="2800" b="1" dirty="0">
              <a:latin typeface="Britannic Bold" pitchFamily="34" charset="0"/>
            </a:endParaRPr>
          </a:p>
          <a:p>
            <a:endParaRPr lang="en-GB" sz="800" b="1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This is a special announcement….</a:t>
            </a:r>
          </a:p>
          <a:p>
            <a:endParaRPr lang="en-GB" sz="800" dirty="0" smtClean="0">
              <a:latin typeface="Britannic Bold" pitchFamily="34" charset="0"/>
            </a:endParaRPr>
          </a:p>
          <a:p>
            <a:endParaRPr lang="en-GB" sz="8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From next week you will be given the opportunity to win a numeracy award.</a:t>
            </a:r>
            <a:endParaRPr lang="en-GB" sz="2800" dirty="0">
              <a:latin typeface="Britannic Bold" pitchFamily="34" charset="0"/>
            </a:endParaRPr>
          </a:p>
          <a:p>
            <a:endParaRPr lang="en-GB" sz="800" dirty="0" smtClean="0">
              <a:latin typeface="Britannic Bold" pitchFamily="34" charset="0"/>
            </a:endParaRPr>
          </a:p>
          <a:p>
            <a:endParaRPr lang="en-GB" sz="8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But how can I win these awards I hear you ask….</a:t>
            </a:r>
          </a:p>
          <a:p>
            <a:endParaRPr lang="en-GB" sz="900" dirty="0" smtClean="0">
              <a:latin typeface="Britannic Bold" pitchFamily="34" charset="0"/>
            </a:endParaRPr>
          </a:p>
          <a:p>
            <a:endParaRPr lang="en-GB" sz="9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Get your planners out. </a:t>
            </a:r>
          </a:p>
          <a:p>
            <a:r>
              <a:rPr lang="en-GB" sz="2800" dirty="0" smtClean="0">
                <a:latin typeface="Britannic Bold" pitchFamily="34" charset="0"/>
              </a:rPr>
              <a:t>Look at the numeracy pages.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6826" y="4943475"/>
            <a:ext cx="9057174" cy="1797893"/>
            <a:chOff x="86826" y="4943475"/>
            <a:chExt cx="9057174" cy="1797893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8870" y="4943475"/>
              <a:ext cx="2245130" cy="1797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26" y="5172073"/>
              <a:ext cx="6943725" cy="145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0507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4133152" cy="5571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836712"/>
            <a:ext cx="4117406" cy="5571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26564" y="257826"/>
            <a:ext cx="666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Britannic Bold" pitchFamily="34" charset="0"/>
              </a:rPr>
              <a:t>Found them?</a:t>
            </a:r>
            <a:endParaRPr lang="en-GB" sz="2800" dirty="0" smtClean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63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92024" y="5060107"/>
            <a:ext cx="9057174" cy="1797893"/>
            <a:chOff x="86826" y="4943475"/>
            <a:chExt cx="9057174" cy="179789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8870" y="4943475"/>
              <a:ext cx="2245130" cy="1797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26" y="5172073"/>
              <a:ext cx="6943725" cy="145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46" name="Picture 2" descr="http://www.abercorn-sec.glasgow.sch.uk/Websites/SchSenAbercorn/UserFiles/image/Bronze-med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21" y="620688"/>
            <a:ext cx="197439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267744" y="310936"/>
            <a:ext cx="666023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Britannic Bold" pitchFamily="34" charset="0"/>
              </a:rPr>
              <a:t>Bronze Award</a:t>
            </a:r>
          </a:p>
          <a:p>
            <a:endParaRPr lang="en-GB" sz="800" b="1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your 2, 3, 4, 5 &amp; 10 times tables.</a:t>
            </a:r>
          </a:p>
          <a:p>
            <a:endParaRPr lang="en-GB" sz="11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how to find the perimeter and area of a rectangle.</a:t>
            </a:r>
          </a:p>
          <a:p>
            <a:endParaRPr lang="en-GB" sz="11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your angle facts about right, acute and obtuse angles.</a:t>
            </a:r>
          </a:p>
          <a:p>
            <a:endParaRPr lang="en-GB" sz="1100" dirty="0" smtClean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the names of all your 2D shapes.</a:t>
            </a:r>
          </a:p>
          <a:p>
            <a:endParaRPr lang="en-GB" sz="11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your equivalent fraction, decimal and percentages for 100%, 50%, 25% and 75%.</a:t>
            </a:r>
          </a:p>
        </p:txBody>
      </p:sp>
    </p:spTree>
    <p:extLst>
      <p:ext uri="{BB962C8B-B14F-4D97-AF65-F5344CB8AC3E}">
        <p14:creationId xmlns:p14="http://schemas.microsoft.com/office/powerpoint/2010/main" val="42636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bleed-green.webs.com/Silver-med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4" y="476673"/>
            <a:ext cx="1899887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91717" y="5292526"/>
            <a:ext cx="8805654" cy="1440160"/>
            <a:chOff x="86826" y="4943475"/>
            <a:chExt cx="9057174" cy="179789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8870" y="4943475"/>
              <a:ext cx="2245130" cy="1797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26" y="5172073"/>
              <a:ext cx="6943725" cy="145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1843234" y="7937"/>
            <a:ext cx="7308304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Britannic Bold" pitchFamily="34" charset="0"/>
              </a:rPr>
              <a:t>Silver Award</a:t>
            </a:r>
          </a:p>
          <a:p>
            <a:pPr algn="ctr"/>
            <a:endParaRPr lang="en-GB" sz="1050" b="1" dirty="0">
              <a:latin typeface="Britannic Bold" pitchFamily="34" charset="0"/>
            </a:endParaRPr>
          </a:p>
          <a:p>
            <a:pPr algn="ctr"/>
            <a:endParaRPr lang="en-GB" sz="800" b="1" dirty="0">
              <a:latin typeface="Britannic Bold" pitchFamily="34" charset="0"/>
            </a:endParaRPr>
          </a:p>
          <a:p>
            <a:pPr algn="ctr"/>
            <a:r>
              <a:rPr lang="en-GB" sz="2800" dirty="0" smtClean="0">
                <a:latin typeface="Britannic Bold" pitchFamily="34" charset="0"/>
              </a:rPr>
              <a:t>Know all your times tables.</a:t>
            </a:r>
          </a:p>
          <a:p>
            <a:pPr algn="ctr"/>
            <a:endParaRPr lang="en-GB" sz="1100" dirty="0">
              <a:latin typeface="Britannic Bold" pitchFamily="34" charset="0"/>
            </a:endParaRPr>
          </a:p>
          <a:p>
            <a:pPr algn="ctr"/>
            <a:r>
              <a:rPr lang="en-GB" sz="2800" dirty="0" smtClean="0">
                <a:latin typeface="Britannic Bold" pitchFamily="34" charset="0"/>
              </a:rPr>
              <a:t>Know how to find the perimeter and area of a rectangle, a parallelogram and a triangle  - and the volume of a cuboid!</a:t>
            </a:r>
          </a:p>
          <a:p>
            <a:pPr algn="ctr"/>
            <a:endParaRPr lang="en-GB" sz="1100" dirty="0">
              <a:latin typeface="Britannic Bold" pitchFamily="34" charset="0"/>
            </a:endParaRPr>
          </a:p>
          <a:p>
            <a:pPr algn="ctr"/>
            <a:r>
              <a:rPr lang="en-GB" sz="2800" dirty="0" smtClean="0">
                <a:latin typeface="Britannic Bold" pitchFamily="34" charset="0"/>
              </a:rPr>
              <a:t>Know all your angle facts.</a:t>
            </a:r>
          </a:p>
          <a:p>
            <a:pPr algn="ctr"/>
            <a:endParaRPr lang="en-GB" sz="1100" dirty="0" smtClean="0">
              <a:latin typeface="Britannic Bold" pitchFamily="34" charset="0"/>
            </a:endParaRPr>
          </a:p>
          <a:p>
            <a:pPr algn="ctr"/>
            <a:r>
              <a:rPr lang="en-GB" sz="2800" dirty="0" smtClean="0">
                <a:latin typeface="Britannic Bold" pitchFamily="34" charset="0"/>
              </a:rPr>
              <a:t>Know the names of all your 2D &amp; 3D shapes.</a:t>
            </a:r>
          </a:p>
          <a:p>
            <a:pPr algn="ctr"/>
            <a:endParaRPr lang="en-GB" sz="1100" dirty="0">
              <a:latin typeface="Britannic Bold" pitchFamily="34" charset="0"/>
            </a:endParaRPr>
          </a:p>
          <a:p>
            <a:pPr algn="ctr"/>
            <a:r>
              <a:rPr lang="en-GB" sz="2800" dirty="0" smtClean="0">
                <a:latin typeface="Britannic Bold" pitchFamily="34" charset="0"/>
              </a:rPr>
              <a:t>Know all your equivalent fractions, decimals and percentages.</a:t>
            </a:r>
          </a:p>
          <a:p>
            <a:pPr algn="ctr"/>
            <a:endParaRPr lang="en-GB" sz="1100" dirty="0">
              <a:latin typeface="Britannic Bold" pitchFamily="34" charset="0"/>
            </a:endParaRPr>
          </a:p>
          <a:p>
            <a:pPr algn="ctr"/>
            <a:r>
              <a:rPr lang="en-GB" sz="2800" dirty="0" smtClean="0">
                <a:latin typeface="Britannic Bold" pitchFamily="34" charset="0"/>
              </a:rPr>
              <a:t>Know all your square numbers.</a:t>
            </a:r>
          </a:p>
        </p:txBody>
      </p:sp>
      <p:sp>
        <p:nvSpPr>
          <p:cNvPr id="2" name="AutoShape 2" descr="data:image/jpeg;base64,/9j/4AAQSkZJRgABAQAAAQABAAD/2wCEAAkGBxQTEhUUExQVFhUVFxcaFxgYFhcYFxcYGBkaFhwZGBsYHCggHBolHRYYITEiJSkrLi4uHB8zODMsNygtLisBCgoKDg0OGxAQGiwkHyY3LywvLCwsLCwsLDc0LCw4LC0sLCwsLCwsLCwsNC4sLCwsLCwsLCwsLSwsLCwsLCwsLP/AABEIATgAoQMBIgACEQEDEQH/xAAcAAEAAQUBAQAAAAAAAAAAAAAABwECAwQGBQj/xABBEAABAwEEBwUHAQgCAAcAAAABAAIRAwQSITEFBkFRYYGRByJxofATMkJSscHRIxRicoKSorLhM/E0Q1Nzo8LS/8QAGwEBAAIDAQEAAAAAAAAAAAAAAAIFAQMEBgf/xAAxEQACAQMCBQEHAgcAAAAAAAAAAQIDBBESIQUTMUFRgSJhcZGhwdEy8AYUIyRS4fH/2gAMAwEAAhEDEQA/AJxXzVrXo80LZaKZHu1XEScLrjfb/a4L6VUK9tGjRTtdOuI/XYb2HxU7rZni1zf6V12ksTx5NFwsxycAzh5D7qT+x614V6RORY9oJ3gtP0aoxGe3ngun7ObaKVup3jAeHMwGEuynxIHkuy4jqptHPSeJonEFaGn7KKlCqwiZYYjOQJEcZAW40q92SpGsrBZwk4SUl2IHdhuHmrZ9H8L1NYrN7O0VWxd/UcQI2EyORBXmR62qnaw8H0OnNTgpLuTJ2fVr1ipySSLwx3BxA8o8l0qj3sqtQu1aZON4OAnYQBPUD0VISt6EtVNM8JxCny7mcffn57lCV866+aQFe313tN5oddBB+QBpif3rynnWLSAs9mq1XZMYThnOwDjMBfMxMycCeh4qys47uRVXEuiKHHdzwPVdR2a6PNW2scPdoy9xzGRa3nJ8ly7s4M81KnZBo27Sq1//AFHBgA3MxJ5l3kum4lpps1Uo5miRG+oQlUj1ksNutHs6b3/I1zsdsCVSlill4RGOuttFS1PiQGQzfJaTPmSF4AHoGFltNUvc57s3EkkbyZJhY+h8iqiUtTbPoFCkqVOMF2WDf1f0f+0WinRn3nYyMboBLucAqeFF3ZZYg6vUqEGaTBd3AvJE+MAjmVKKsLSOIZ8nl+O1tVwof4r6v/WAiIuspAuJ7XdGCrYHPiX0HNe3wJDX8rpJ5LtlhtlnFSm9jgCHtc0giRDhGI5qUJaZJkZLKwfLTOPhifstix2k06jKmdxzXRkDdIP2WKrZnUqj6T+6+mS04GQ5pgq2oPHmVdbNFf0Po+zVg9jXjJwBHgRP3W2Cub1Gt7q1houdmG3ThncJYD0C6EKilHTJos08rJHfaVY3Cqyp8LmRh8zSTjycFx3r0VJvaJZL9mvDOm4HHAQe6f8AJRi31uVVcRxNnteEVeZapeNjoNSdICja2E5P7ngXERO/GFNAK+eqNYte1wxLSHDxBB+ynrRNrFWiyo3JzQR4ESumzls4lRx+lipGou+3yOM7YdKezsgpASazgM8Q1pDifIDmoTvddxEdCu47YNKGrbRSwu0WiN954BJ6XVw/hh44jqvRW0NNNe/c8lWlmQaDx+oU96maNFnslJgxJaHOOXecJPTLkoa1XsIrWqhTIlrni8AYloMnDwCn9ggAYYclz30+kfU3W0erKj1K53X61GnZYaYvuDTGPdgk/RdJCj3tGtINWmwGbjTIByLj9YAVTXliDLnhdLmXMV43+RxpPgfIofQP5Q+pCvpUXOcGMBLnEBozkuIA8yqw9xnG5K/ZpYBTsntI71VzifBpLWjwwJ5rrVr2CzinTYwAAMa1sDIQIwWwrmnHTFI+e3NXnVZVPL/4ERFM0BERAQD2saNNHST343a4bUbjwDHDq2eYXJOPgPMqWu3PRgNKz2jCWPNM8Q8XgeRpn+pRI4z/AKCtreWqmjgqrEmSh2Q203K1In3S1zQTvBBI4SB6KkoZKCOz+2ilbaRcbodeYduLhDf7oU5U37FX3cNNTPk66EswNPTdjFai+mfiGe4jEHqFDO30Ap0exQ3rJZBStVVrRDQ7CdgIB6Yqpu49JHqOAVd5038fz9jznjx+ilns60hesBvQPZOcyZwugAg9DHJRK8L3dG200dF215fDarm0qbd7yO8R/Kf7So2SbqpLudfHVH+Vcn2aOL01bTWr1ahM33uInHCTHICAtemPHkZ8la1viPMK6m30M165LCwfPmd/2T2Iur1KpbLWU7oMRDnEYA74B6qWFynZvo80bG0vzqONSDsBAA8hPNdWPW1U9xPVUZ30o4gihwx2KINPWoVa9V7YIc4xOcZD6KTNZbd7Gz1HRJIujZi7u/eVEpPohVd1LpE9PwKj+qr6fn7Fhw9SF7uodiNW204ypzUJG5v+yAvDPDyxXfdlOjzNWuf/AGx5PdP9vmtFGOqokW3Ea3KtZy92PmSKiIrc8KEREAREQHOdodgFbR1paZltM1BHzU/1B/jHNfOtMmNpHQL6qrUg5pa4S1wII3g4EL5b0nYTRrVaLhjTe9mZPuuI+wK77OWzRy3C3TK2ardc13ykGBngZz5L6DsdrFSmyq33Xta4TucJx44r53pHD8YeamzUS1+0sFEwAWgsj+Alo8gPNL6PspmbZ7tHVh2CjLtHogWlrgIvMGO8gkfhSRQdguK7S2G5SdGAc4E7QSAQPIqmuFmmy94RU0XUfflfQj+u+Gz9Vva2v9lZbHZcQ4NNapt71SQ0dL3ktaxWQ1q9KkP/ADHgHwzPkCtfXLSIr2yq+Ia0+zaGn4afdHXE81t4RSzUcvB1fxLcexGku+54oG7ZtH4Wzo+zmrUZTBEve1onDFxAH1WqB16FdV2cWBta2svz+mDUgjMtIgTukg8lfzlpi2eQistImXR1lFGlTpiYYxrRO0NAH2W1HoKgVfWCom8lkcX2i24hrKOEOlzp4ZD6nkFwnX6r2NcLY59qqS7Bhut24DZ1leJv+34VVWlqm2e44dQ5VvFed/mDy5KatTLC2jY6IAgva17pzLngEz5DwAUR6v2MVrTRpuEtc9oMZxmfIFTs0QIC6bOPWRV8frYUKXr+PuVREXeeaCIiAIiIAoG7XrA6npF1Qju1mMeCBndApuHj3AeYU8qLu3LRpNKhXBwY51MifnF4H/4yOYXRbSxURqrLMSI6e0YnHfAxUq9k9rLrLVYSIpv7sDK8JI648yooAx/JXb9lFsLbU6ne7tSmcNhc0giOMXuUrtuo5pM56LxNEtUXLxdcrMallqBvww4jg3E+S9hgxK1tJNBpvacntLeohUs46otFnRqcupGfhpkYatPLP2m1DD9novLcJF9wLWz0K4skuk5k5mcSuy1ks5sthp0Z71aq97y3Msp91gI3Yh3iuNz3fQqx4ZS0Ucvua+MXKr3Ta6LZFCPRUp9kNhAp1axBvOdcBOPdaATHM+Si0Z7eePRT7qrYjRslGmRdc1jbwHzES7zJW68niGPJxW8cyye2z1C19I2gMpPeSBdaTjhkMFmb6hcr2i20NoNp3u89wMHa1uJ5TCp6ktMWy1tKPOrRh5ZHdR5Jk3pPNWjlywPRUj0CqzzPQqoPf9Edx2W6OvValZzcKYutJ2Odn4m79VJy5vUDR7qNkaHCDUJqRtAcBE8YAXSK3t4aaaR4XidbnXMn2Wy9AiItxwBERAEREAXPa/6KFpsFdhMFrfaNMT3qffA5xHNdCqOGCzF4eUYaysHyeNhw6Le0Ra/ZV6VSSLj2GeAImAOErJrXo/8AZrZaKIBa2nUdcGcMPfZj/CWrRyg/XHorpYlEr3lM+i6VQEBzSCDiCMQQcQRwWnb3XnBozw815WoltFSw0YnuNuGd7MOkQfAhZ7dpBtJtWu8m7TaTgMzk0DxJVG4NS0lipJrJGWvttbWtr7hDmUw2m0g/L739xcudPiP5hu4o914kmCTyMq4nZLhukSFeQjpioldJ5eT1tTtHOr2ukxvwuD3HMBrDeOHKOancKO+yTQ//ACWkxtptj+VziejfNSLtVXeT1Tx4OyhHEc+TM0KMNfbaKlpLRP6YDDOIJkk/WOSkm02gMpuecmtJPISoatlpNWo+ocC9xcbpwE4qqu5eyonpOA0dVWVR9lj5mAD0PwtvRtgNoqsotxLyBjgQNp5CStU48ecFdx2X6ND6z6xn9IANH7zwQTyAI5rjpQ1yUT0N5X5FCVTx0+Pb6kmMbAAGwQrkRXR8/CIiAIiIAiIgCIiAhbt10OW1qNqb7tRvs3bO+yXNJO8tJH8ijek7DZPUr6I7StDG1aPrMaCXsAqUwMy5mMcxeHNfONF+7bjgrG2nmOPByVo4ZJnZhpL9KvRjFpFQGc7wDThwgdVf2haSu2ZlEAzWdfcZghrDgOZg8ly2o+kDStTWgSKoLHDbvB5EDkSsmvdsNS1uaYu0gKbeAAkzxklR5X9xn1M6/wClj0Ofvb8fHAq8ZbRznyWMnHd45L2tTtHivbKFNzSWl0uAOF1oLseGELslLCyaEsvBM+qujG2eyUqbcTdDnHIlzsSev0C9ID0VeD6yVR6lUUm28ssksLBzevtudTs11uHtHXTt7pBJjpHNRkDwHLNdPr/ai+03A43abQABiATieeXRcwTPqCqu4lqmz2nCaPKto+Xv+PoVAncfFTTqTo4UbHSF2HPF9853nYwfAQOSjXUvRBtFpYC28xhvVJ3DEAnbLoEbcVNC6LOn1myu49c/por4v7BERdx5sIiIAiIgCIiAIiIChUC9pepbqT6lssgLrO57vasaDNnePekZ3CZM/DO6Cp7Uddo5r2Oqy3WY4Ohldhk034Qwvbtkd2dkN3rdQb1YRrqYxuQlYbcWOa9phzSHDbJGK9bWD/xFXEYvcepJwPNe7pDQFl0i51TR36Fqi86yvgU6kCXGg4YB37uA4NxK5y20qrQ0VgW1A0BzXNxlvdgnfDefNd0JZnvszmksR26GmPWEhSb2Q6O/5q5aIN1jHZTEl0cPd6KNKbSSIBzgRkSdyn7VbRxs9lpUnQXNb3v4nEuPmSo3k8Qx5JUI5lnwetM/7WOvVbTa57jda0EknKBiVl9QVzWvlvFOzmnjeqmBGIgEEn7c1UTlpi2WdvRdarGmu7I4tNYve5xxLnF2eOJJWSw2N9Z7abAXPcYA2/8AXFYWNk4Ynhmpb1H1Z/Zme0qAe2cObGmO7/Fv6KtpUnUlg9je3kLSlnv0S/fZHqataEbZKIpgy44vdHvH8DIL1kRW0YqKwjxNSpKpJzk8thERZIBERAEREAREQBERAFq6TsDK9J9GoLzKjS1w8dviDjyW0iA+Y9O6Pq2S0PpFxbUpOwc2WnKWvaQZEgghYaukatfv1nl7h3bzsSR+8RtzxOKmXtS1ONrpivRbNekIujOozO7vLhiR4kblDzbAaLAXE334kRkMgOis6VaM3HPU4p03HPg3tTtFG0Wuk0YBrg9xDsmsId1mBzU9NZ6KjTsj0XefUtB+D9NogDEgOJ6QOZUowuS8nmpjwdFCOI5MTh6OSjDXfSAq2m60EClLJBzM4nrhyUjabtvsaL6vytwByLjgJjZJC4XU/V02qqatUfphxcT87pm74Zz0VVcZk1Tj3PQcJUKSlc1Okdl8T1ez7Vj3bTVGWNIZT++ft13KQ1axgAAAAAwAGAA3BXLppU1TjhFbd3U7mo5y9F4QREWw5giIgCIiAIiIAiIgCIiAIiICys6Gk7gT0C4HQOqNntJqutDC91OpdHfcBAx+EiZJUgELjtXq5s1oq0amDXOgOOV7G6f52nPeIWMtNNDGVg6iyaOpU2CnTpsYxuTWgADosv7OOPVZUWeoOH1+sNSGuNUCjPuAEOLoJkkHHLcuw0dQaykxrWhoDRAGzBclp2v+2WunZ6ZllMk1CMpwvdAI8XQu1UIwSk2jbOrOUFBvZdv33CIimagiIgCIiAIiIAiIgCIiAIiIAiIgC0NKaLZWGMB0RJEgg/C4bR5jYQt9EBG2tbbXRptpuc/2N7O8DMAkNDwQ4jA4OGzgq6Cp2+vQFNlS7SkgvJ70bW3jJjw8F0uvUewYDtqRzNOoB5wrtRWxZQDmH1B0cQoY3wSzsbWr2gKdlZDcXH3nHbwA2BeuiKZEIiIAiIgCIiAIiIAiIgCIiAIiIAiIgC19IWoUqb3n4WkxvOwczAWwuM1t0jeqCm1/caO8G4y6Zx2YCMN8rDeEZSPK1n0naX0aVSo1opms0tcMO8Lw2mY95ZdWtYH063sP03UvakF2MgvMyDlEkLbsemqQs7aFWgKjROD7hae8SMCCvL0taKVRzSxns2taGhjboaIk4QBv8lDPcySYi53VXSzHUrj6nfaYF8i8QcRmcdo5LolNPJEIiLICIiAIiIAiIgCIiAIiIAiLHXrNY0ucQGgSSdiAyLwdI6ysaS2kPaOGZmGDnt5LxtL6ZfXlrSWUco+J448OAXl1awaAMpwAHvHlv3hQcvBJI27Zbq1T/kqmD8DO6B0z8CtIBoGDeZjdxn6q0BxzIYNw7zz47B5lY7jJ90u4uJJ/HkoGS91Vu9o/mKoC07Wn+Y/hVvDY1v8ASPwrHEHNreiAfsTXbDyM/T8LYslur0Y9lUN0fCcR0P8ApazaLcxLfAqpe9uLu+OjuSA6rROuDHEMrj2bvm+A+M+75jiuoBnJRcQyo2RB/wAhsxj7Lb0NpypZHBj5fROza3+Hd4ZeCmpeTDRI6LDZLU2owPYQWnI/Y7jwWZTIhERAEREAREQBERAUJjNcHp3SptD4E+yZ7o+Y/Mft/wBr2tcNI3WCi096oO8dzP8AcfVco51xs8gJ28jgf9rXJ9iSRSvVg3QAXHZhAG854eataLpkG845uOfLcEpU7uLsXOzPH8Kw5yomSx5KoHq9zVa5qAuL1a316hVDFUNQF7AVlaFRgV7QgMVWxY3mmHeR4GFaHh4LXCCPeblzC2w5a9qpT324Ob5jcUBl0DpV1kqwSTSfE/8A6HEeY5KSGPBAIMgiQRkQdqi8xUb4+R27eC6fUXSRLXUHHvMxb/DtHgCeh4KcX2MNHVoiKZEIiIAiIgCFF5+n7T7Oz1HDO7A8Xd37oDh9IWn21Zz8YJhufujKB4Qeqwu7z94YPEXjunGArLEBAnIYnwzP38lSk7uyc3Ek8ZWkmW1nSVazJUn8qrQgL4wVt7Yr9ipsQF7clUK0FXAoC5qzimVgatkOQFoZHrNWPaZwWYq0oDz6Jh5bsd5OHr6rLTtJo1qdYbD3hjlkRzEq23NgXvlIPL0VS2CWO4Yjlj9kBKLHAgEYg4g8FcvH1TtF+y0j8oLf6CWjyAXsLcQCIiAIiIAue15qRZo+Z7R5E/ZdCue15bNm8Hj6OH3WH0MrqcbRMMedzXbtuH3VRkI2NH0VLMP03je12/Zj4eulod3QeA3LUTLJV6xkq9hQFw9cVcGoGq4BDBVXMbCq1vmrg1AX0wr7vrBWtCygICjwjWQryqoDXtbAWOn5T9PzC05lg4tG7eOa3bS6GO/hP0WlEMHBo+3BAdbqC+bO4bqhH9rD910q5rUFsWd3Gof8GD7LpVtXQiwiIsmAiIgC8vWehfs1Ubm3v6Te+gK9RWvaCCDkcCgIt0ccxOYjjiCDl4noVib7oB8DwIV1egaVdzHfCS04bJkH78wq1MHlvz4jHb8QWkmYllasd1ZWiEMl5G9VbvSeqNchgyFZGYevW5WTKvKAyMKyha9NyyB6AysOCOVGPwVCgNK3PwDfnMdSrLa+Gnpt2/63K12NWfhZhsxcRiG7MB9t6s9katVlNuZIHMn6DHogO+1SoXLLTnN0uPMmPKF7Cso0w1oaMmgAeAEBXrciAREQBERAEREBxmvWjYLa4GGDX/Z3lHILnXsNRmB7zIIM8hmcsvJSjaKDXtLHCWuEEcFG2lLC6y1buz4DscJy9fcLXJdySZhoODxO3I8Crnt9SrLRQM+0pcxnP3nD0VmoWgVMsDtBOKiZMYHrFVDVeCZiN6renBAGsjL16lX01dmjWoCwQrwcEhXMCAyD1Cw13H3W+8d2wZkngq4k3G953k3iTsCOIYDjJPvO38BtA+qA1a7gxsA4DbvJ25478dwXvakaMlxruGUhviczyBjmV4mjLA601gBkNuwDa78bypJstnbTY1jRDWiB63qUV3MNmVERbCIREQBERAEREAWnpXRrK9MsePA7WneFuIgIy0hZKtlfdeJacnbHD1/verKlBlTvNN1w2jPnw9SpLtVmbUaWvaHNOw+sCuR0nqk5kus5J/dOY8DkfLmtbiSyc+H1Gf8AI2+BtbnzH5VadppnIweOCy+2ew3ajSCOBBGPhI6BXGsx+YBPGCecYqJkyUiIwIRzwMyOoC1zZac+63mCP/ssjGsGTW/03vugDazXOhsvO5oJPXJbRszvjcKY+VpDqh55NWN2kA0RegbgQ0dBBKwsrOqGKbZncDPTM9AgM9a0NY0taA1m3GS7i4nM+Iha1isNS0vusGAznAAbzuHDMr3dHaqudDqxI4Zu5bG+ZXVWWzNptDWNDQN31O88VJRMZMGidGMoMutxPxOObj+OC3URbCIREQBERAEREAREQBERAEREBhtNlZUEPY1w4gGPCV5Vo1XoOyBaeBn/AClEWMA1Dqg2cKkfy/hwRup7NtTo0fclETSjOTZo6q0B7wc7xMD+0BevZ7MxghjWtHAQqomEYMqIiyAiIgCIiAIiIAiI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45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6826" y="4943475"/>
            <a:ext cx="9057174" cy="1797893"/>
            <a:chOff x="86826" y="4943475"/>
            <a:chExt cx="9057174" cy="179789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8870" y="4943475"/>
              <a:ext cx="2245130" cy="1797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26" y="5172073"/>
              <a:ext cx="6943725" cy="145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2282696" y="310935"/>
            <a:ext cx="6660232" cy="4932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Britannic Bold" pitchFamily="34" charset="0"/>
              </a:rPr>
              <a:t>Gold Award</a:t>
            </a:r>
          </a:p>
          <a:p>
            <a:endParaRPr lang="en-GB" sz="1050" b="1" dirty="0">
              <a:latin typeface="Britannic Bold" pitchFamily="34" charset="0"/>
            </a:endParaRPr>
          </a:p>
          <a:p>
            <a:endParaRPr lang="en-GB" sz="800" b="1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all your times tables.</a:t>
            </a:r>
          </a:p>
          <a:p>
            <a:endParaRPr lang="en-GB" sz="11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how to find the perimeter and area of all your 2D shapes!</a:t>
            </a:r>
          </a:p>
          <a:p>
            <a:endParaRPr lang="en-GB" sz="1100" dirty="0" smtClean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how to find the volume of all your 3D shapes!</a:t>
            </a:r>
          </a:p>
          <a:p>
            <a:endParaRPr lang="en-GB" sz="11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all your angle and FDP facts.</a:t>
            </a:r>
          </a:p>
          <a:p>
            <a:endParaRPr lang="en-GB" sz="11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Know all your square and cube numbers – and your square and cube roots!</a:t>
            </a:r>
          </a:p>
        </p:txBody>
      </p:sp>
      <p:sp>
        <p:nvSpPr>
          <p:cNvPr id="2" name="AutoShape 2" descr="data:image/jpeg;base64,/9j/4AAQSkZJRgABAQAAAQABAAD/2wCEAAkGBxQTEhUUExQVFhUVFxcaFxgYFhcYFxcYGBkaFhwZGBsYHCggHBolHRYYITEiJSkrLi4uHB8zODMsNygtLisBCgoKDg0OGxAQGiwkHyY3LywvLCwsLCwsLDc0LCw4LC0sLCwsLCwsLCwsNC4sLCwsLCwsLCwsLSwsLCwsLCwsLP/AABEIATgAoQMBIgACEQEDEQH/xAAcAAEAAQUBAQAAAAAAAAAAAAAABwECAwQGBQj/xABBEAABAwEEBwUHAQgCAAcAAAABAAIRAwQSITEFBkFRYYGRByJxofATMkJSscHRIxRicoKSorLhM/E0Q1Nzo8LS/8QAGwEBAAIDAQEAAAAAAAAAAAAAAAIFAQMEBgf/xAAxEQACAQMCBQEHAgcAAAAAAAAAAQIDBBESIQUTMUFRgSJhcZGhwdEy8AYUIyRS4fH/2gAMAwEAAhEDEQA/AJxXzVrXo80LZaKZHu1XEScLrjfb/a4L6VUK9tGjRTtdOuI/XYb2HxU7rZni1zf6V12ksTx5NFwsxycAzh5D7qT+x614V6RORY9oJ3gtP0aoxGe3ngun7ObaKVup3jAeHMwGEuynxIHkuy4jqptHPSeJonEFaGn7KKlCqwiZYYjOQJEcZAW40q92SpGsrBZwk4SUl2IHdhuHmrZ9H8L1NYrN7O0VWxd/UcQI2EyORBXmR62qnaw8H0OnNTgpLuTJ2fVr1ipySSLwx3BxA8o8l0qj3sqtQu1aZON4OAnYQBPUD0VISt6EtVNM8JxCny7mcffn57lCV866+aQFe313tN5oddBB+QBpif3rynnWLSAs9mq1XZMYThnOwDjMBfMxMycCeh4qys47uRVXEuiKHHdzwPVdR2a6PNW2scPdoy9xzGRa3nJ8ly7s4M81KnZBo27Sq1//AFHBgA3MxJ5l3kum4lpps1Uo5miRG+oQlUj1ksNutHs6b3/I1zsdsCVSlill4RGOuttFS1PiQGQzfJaTPmSF4AHoGFltNUvc57s3EkkbyZJhY+h8iqiUtTbPoFCkqVOMF2WDf1f0f+0WinRn3nYyMboBLucAqeFF3ZZYg6vUqEGaTBd3AvJE+MAjmVKKsLSOIZ8nl+O1tVwof4r6v/WAiIuspAuJ7XdGCrYHPiX0HNe3wJDX8rpJ5LtlhtlnFSm9jgCHtc0giRDhGI5qUJaZJkZLKwfLTOPhifstix2k06jKmdxzXRkDdIP2WKrZnUqj6T+6+mS04GQ5pgq2oPHmVdbNFf0Po+zVg9jXjJwBHgRP3W2Cub1Gt7q1houdmG3ThncJYD0C6EKilHTJos08rJHfaVY3Cqyp8LmRh8zSTjycFx3r0VJvaJZL9mvDOm4HHAQe6f8AJRi31uVVcRxNnteEVeZapeNjoNSdICja2E5P7ngXERO/GFNAK+eqNYte1wxLSHDxBB+ynrRNrFWiyo3JzQR4ESumzls4lRx+lipGou+3yOM7YdKezsgpASazgM8Q1pDifIDmoTvddxEdCu47YNKGrbRSwu0WiN954BJ6XVw/hh44jqvRW0NNNe/c8lWlmQaDx+oU96maNFnslJgxJaHOOXecJPTLkoa1XsIrWqhTIlrni8AYloMnDwCn9ggAYYclz30+kfU3W0erKj1K53X61GnZYaYvuDTGPdgk/RdJCj3tGtINWmwGbjTIByLj9YAVTXliDLnhdLmXMV43+RxpPgfIofQP5Q+pCvpUXOcGMBLnEBozkuIA8yqw9xnG5K/ZpYBTsntI71VzifBpLWjwwJ5rrVr2CzinTYwAAMa1sDIQIwWwrmnHTFI+e3NXnVZVPL/4ERFM0BERAQD2saNNHST343a4bUbjwDHDq2eYXJOPgPMqWu3PRgNKz2jCWPNM8Q8XgeRpn+pRI4z/AKCtreWqmjgqrEmSh2Q203K1In3S1zQTvBBI4SB6KkoZKCOz+2ilbaRcbodeYduLhDf7oU5U37FX3cNNTPk66EswNPTdjFai+mfiGe4jEHqFDO30Ap0exQ3rJZBStVVrRDQ7CdgIB6Yqpu49JHqOAVd5038fz9jznjx+ilns60hesBvQPZOcyZwugAg9DHJRK8L3dG200dF215fDarm0qbd7yO8R/Kf7So2SbqpLudfHVH+Vcn2aOL01bTWr1ahM33uInHCTHICAtemPHkZ8la1viPMK6m30M165LCwfPmd/2T2Iur1KpbLWU7oMRDnEYA74B6qWFynZvo80bG0vzqONSDsBAA8hPNdWPW1U9xPVUZ30o4gihwx2KINPWoVa9V7YIc4xOcZD6KTNZbd7Gz1HRJIujZi7u/eVEpPohVd1LpE9PwKj+qr6fn7Fhw9SF7uodiNW204ypzUJG5v+yAvDPDyxXfdlOjzNWuf/AGx5PdP9vmtFGOqokW3Ea3KtZy92PmSKiIrc8KEREAREQHOdodgFbR1paZltM1BHzU/1B/jHNfOtMmNpHQL6qrUg5pa4S1wII3g4EL5b0nYTRrVaLhjTe9mZPuuI+wK77OWzRy3C3TK2ardc13ykGBngZz5L6DsdrFSmyq33Xta4TucJx44r53pHD8YeamzUS1+0sFEwAWgsj+Alo8gPNL6PspmbZ7tHVh2CjLtHogWlrgIvMGO8gkfhSRQdguK7S2G5SdGAc4E7QSAQPIqmuFmmy94RU0XUfflfQj+u+Gz9Vva2v9lZbHZcQ4NNapt71SQ0dL3ktaxWQ1q9KkP/ADHgHwzPkCtfXLSIr2yq+Ia0+zaGn4afdHXE81t4RSzUcvB1fxLcexGku+54oG7ZtH4Wzo+zmrUZTBEve1onDFxAH1WqB16FdV2cWBta2svz+mDUgjMtIgTukg8lfzlpi2eQistImXR1lFGlTpiYYxrRO0NAH2W1HoKgVfWCom8lkcX2i24hrKOEOlzp4ZD6nkFwnX6r2NcLY59qqS7Bhut24DZ1leJv+34VVWlqm2e44dQ5VvFed/mDy5KatTLC2jY6IAgva17pzLngEz5DwAUR6v2MVrTRpuEtc9oMZxmfIFTs0QIC6bOPWRV8frYUKXr+PuVREXeeaCIiAIiIAoG7XrA6npF1Qju1mMeCBndApuHj3AeYU8qLu3LRpNKhXBwY51MifnF4H/4yOYXRbSxURqrLMSI6e0YnHfAxUq9k9rLrLVYSIpv7sDK8JI648yooAx/JXb9lFsLbU6ne7tSmcNhc0giOMXuUrtuo5pM56LxNEtUXLxdcrMallqBvww4jg3E+S9hgxK1tJNBpvacntLeohUs46otFnRqcupGfhpkYatPLP2m1DD9novLcJF9wLWz0K4skuk5k5mcSuy1ks5sthp0Z71aq97y3Msp91gI3Yh3iuNz3fQqx4ZS0Ucvua+MXKr3Ta6LZFCPRUp9kNhAp1axBvOdcBOPdaATHM+Si0Z7eePRT7qrYjRslGmRdc1jbwHzES7zJW68niGPJxW8cyye2z1C19I2gMpPeSBdaTjhkMFmb6hcr2i20NoNp3u89wMHa1uJ5TCp6ktMWy1tKPOrRh5ZHdR5Jk3pPNWjlywPRUj0CqzzPQqoPf9Edx2W6OvValZzcKYutJ2Odn4m79VJy5vUDR7qNkaHCDUJqRtAcBE8YAXSK3t4aaaR4XidbnXMn2Wy9AiItxwBERAEREAXPa/6KFpsFdhMFrfaNMT3qffA5xHNdCqOGCzF4eUYaysHyeNhw6Le0Ra/ZV6VSSLj2GeAImAOErJrXo/8AZrZaKIBa2nUdcGcMPfZj/CWrRyg/XHorpYlEr3lM+i6VQEBzSCDiCMQQcQRwWnb3XnBozw815WoltFSw0YnuNuGd7MOkQfAhZ7dpBtJtWu8m7TaTgMzk0DxJVG4NS0lipJrJGWvttbWtr7hDmUw2m0g/L739xcudPiP5hu4o914kmCTyMq4nZLhukSFeQjpioldJ5eT1tTtHOr2ukxvwuD3HMBrDeOHKOancKO+yTQ//ACWkxtptj+VziejfNSLtVXeT1Tx4OyhHEc+TM0KMNfbaKlpLRP6YDDOIJkk/WOSkm02gMpuecmtJPISoatlpNWo+ocC9xcbpwE4qqu5eyonpOA0dVWVR9lj5mAD0PwtvRtgNoqsotxLyBjgQNp5CStU48ecFdx2X6ND6z6xn9IANH7zwQTyAI5rjpQ1yUT0N5X5FCVTx0+Pb6kmMbAAGwQrkRXR8/CIiAIiIAiIgCIiAhbt10OW1qNqb7tRvs3bO+yXNJO8tJH8ijek7DZPUr6I7StDG1aPrMaCXsAqUwMy5mMcxeHNfONF+7bjgrG2nmOPByVo4ZJnZhpL9KvRjFpFQGc7wDThwgdVf2haSu2ZlEAzWdfcZghrDgOZg8ly2o+kDStTWgSKoLHDbvB5EDkSsmvdsNS1uaYu0gKbeAAkzxklR5X9xn1M6/wClj0Ofvb8fHAq8ZbRznyWMnHd45L2tTtHivbKFNzSWl0uAOF1oLseGELslLCyaEsvBM+qujG2eyUqbcTdDnHIlzsSev0C9ID0VeD6yVR6lUUm28ssksLBzevtudTs11uHtHXTt7pBJjpHNRkDwHLNdPr/ai+03A43abQABiATieeXRcwTPqCqu4lqmz2nCaPKto+Xv+PoVAncfFTTqTo4UbHSF2HPF9853nYwfAQOSjXUvRBtFpYC28xhvVJ3DEAnbLoEbcVNC6LOn1myu49c/por4v7BERdx5sIiIAiIgCIiAIiIChUC9pepbqT6lssgLrO57vasaDNnePekZ3CZM/DO6Cp7Uddo5r2Oqy3WY4Ohldhk034Qwvbtkd2dkN3rdQb1YRrqYxuQlYbcWOa9phzSHDbJGK9bWD/xFXEYvcepJwPNe7pDQFl0i51TR36Fqi86yvgU6kCXGg4YB37uA4NxK5y20qrQ0VgW1A0BzXNxlvdgnfDefNd0JZnvszmksR26GmPWEhSb2Q6O/5q5aIN1jHZTEl0cPd6KNKbSSIBzgRkSdyn7VbRxs9lpUnQXNb3v4nEuPmSo3k8Qx5JUI5lnwetM/7WOvVbTa57jda0EknKBiVl9QVzWvlvFOzmnjeqmBGIgEEn7c1UTlpi2WdvRdarGmu7I4tNYve5xxLnF2eOJJWSw2N9Z7abAXPcYA2/8AXFYWNk4Ynhmpb1H1Z/Zme0qAe2cObGmO7/Fv6KtpUnUlg9je3kLSlnv0S/fZHqataEbZKIpgy44vdHvH8DIL1kRW0YqKwjxNSpKpJzk8thERZIBERAEREAREQBERAFq6TsDK9J9GoLzKjS1w8dviDjyW0iA+Y9O6Pq2S0PpFxbUpOwc2WnKWvaQZEgghYaukatfv1nl7h3bzsSR+8RtzxOKmXtS1ONrpivRbNekIujOozO7vLhiR4kblDzbAaLAXE334kRkMgOis6VaM3HPU4p03HPg3tTtFG0Wuk0YBrg9xDsmsId1mBzU9NZ6KjTsj0XefUtB+D9NogDEgOJ6QOZUowuS8nmpjwdFCOI5MTh6OSjDXfSAq2m60EClLJBzM4nrhyUjabtvsaL6vytwByLjgJjZJC4XU/V02qqatUfphxcT87pm74Zz0VVcZk1Tj3PQcJUKSlc1Okdl8T1ez7Vj3bTVGWNIZT++ft13KQ1axgAAAAAwAGAA3BXLppU1TjhFbd3U7mo5y9F4QREWw5giIgCIiAIiIAiIgCIiAIiICys6Gk7gT0C4HQOqNntJqutDC91OpdHfcBAx+EiZJUgELjtXq5s1oq0amDXOgOOV7G6f52nPeIWMtNNDGVg6iyaOpU2CnTpsYxuTWgADosv7OOPVZUWeoOH1+sNSGuNUCjPuAEOLoJkkHHLcuw0dQaykxrWhoDRAGzBclp2v+2WunZ6ZllMk1CMpwvdAI8XQu1UIwSk2jbOrOUFBvZdv33CIimagiIgCIiAIiIAiIgCIiAIiIAiIgC0NKaLZWGMB0RJEgg/C4bR5jYQt9EBG2tbbXRptpuc/2N7O8DMAkNDwQ4jA4OGzgq6Cp2+vQFNlS7SkgvJ70bW3jJjw8F0uvUewYDtqRzNOoB5wrtRWxZQDmH1B0cQoY3wSzsbWr2gKdlZDcXH3nHbwA2BeuiKZEIiIAiIgCIiAIiIAiIgCIiAIiIAiIgC19IWoUqb3n4WkxvOwczAWwuM1t0jeqCm1/caO8G4y6Zx2YCMN8rDeEZSPK1n0naX0aVSo1opms0tcMO8Lw2mY95ZdWtYH063sP03UvakF2MgvMyDlEkLbsemqQs7aFWgKjROD7hae8SMCCvL0taKVRzSxns2taGhjboaIk4QBv8lDPcySYi53VXSzHUrj6nfaYF8i8QcRmcdo5LolNPJEIiLICIiAIiIAiIgCIiAIiIAiLHXrNY0ucQGgSSdiAyLwdI6ysaS2kPaOGZmGDnt5LxtL6ZfXlrSWUco+J448OAXl1awaAMpwAHvHlv3hQcvBJI27Zbq1T/kqmD8DO6B0z8CtIBoGDeZjdxn6q0BxzIYNw7zz47B5lY7jJ90u4uJJ/HkoGS91Vu9o/mKoC07Wn+Y/hVvDY1v8ASPwrHEHNreiAfsTXbDyM/T8LYslur0Y9lUN0fCcR0P8ApazaLcxLfAqpe9uLu+OjuSA6rROuDHEMrj2bvm+A+M+75jiuoBnJRcQyo2RB/wAhsxj7Lb0NpypZHBj5fROza3+Hd4ZeCmpeTDRI6LDZLU2owPYQWnI/Y7jwWZTIhERAEREAREQBERAUJjNcHp3SptD4E+yZ7o+Y/Mft/wBr2tcNI3WCi096oO8dzP8AcfVco51xs8gJ28jgf9rXJ9iSRSvVg3QAXHZhAG854eataLpkG845uOfLcEpU7uLsXOzPH8Kw5yomSx5KoHq9zVa5qAuL1a316hVDFUNQF7AVlaFRgV7QgMVWxY3mmHeR4GFaHh4LXCCPeblzC2w5a9qpT324Ob5jcUBl0DpV1kqwSTSfE/8A6HEeY5KSGPBAIMgiQRkQdqi8xUb4+R27eC6fUXSRLXUHHvMxb/DtHgCeh4KcX2MNHVoiKZEIiIAiIgCFF5+n7T7Oz1HDO7A8Xd37oDh9IWn21Zz8YJhufujKB4Qeqwu7z94YPEXjunGArLEBAnIYnwzP38lSk7uyc3Ek8ZWkmW1nSVazJUn8qrQgL4wVt7Yr9ipsQF7clUK0FXAoC5qzimVgatkOQFoZHrNWPaZwWYq0oDz6Jh5bsd5OHr6rLTtJo1qdYbD3hjlkRzEq23NgXvlIPL0VS2CWO4Yjlj9kBKLHAgEYg4g8FcvH1TtF+y0j8oLf6CWjyAXsLcQCIiAIiIAue15qRZo+Z7R5E/ZdCue15bNm8Hj6OH3WH0MrqcbRMMedzXbtuH3VRkI2NH0VLMP03je12/Zj4eulod3QeA3LUTLJV6xkq9hQFw9cVcGoGq4BDBVXMbCq1vmrg1AX0wr7vrBWtCygICjwjWQryqoDXtbAWOn5T9PzC05lg4tG7eOa3bS6GO/hP0WlEMHBo+3BAdbqC+bO4bqhH9rD910q5rUFsWd3Gof8GD7LpVtXQiwiIsmAiIgC8vWehfs1Ubm3v6Te+gK9RWvaCCDkcCgIt0ccxOYjjiCDl4noVib7oB8DwIV1egaVdzHfCS04bJkH78wq1MHlvz4jHb8QWkmYllasd1ZWiEMl5G9VbvSeqNchgyFZGYevW5WTKvKAyMKyha9NyyB6AysOCOVGPwVCgNK3PwDfnMdSrLa+Gnpt2/63K12NWfhZhsxcRiG7MB9t6s9katVlNuZIHMn6DHogO+1SoXLLTnN0uPMmPKF7Cso0w1oaMmgAeAEBXrciAREQBERAEREBxmvWjYLa4GGDX/Z3lHILnXsNRmB7zIIM8hmcsvJSjaKDXtLHCWuEEcFG2lLC6y1buz4DscJy9fcLXJdySZhoODxO3I8Crnt9SrLRQM+0pcxnP3nD0VmoWgVMsDtBOKiZMYHrFVDVeCZiN6renBAGsjL16lX01dmjWoCwQrwcEhXMCAyD1Cw13H3W+8d2wZkngq4k3G953k3iTsCOIYDjJPvO38BtA+qA1a7gxsA4DbvJ25478dwXvakaMlxruGUhviczyBjmV4mjLA601gBkNuwDa78bypJstnbTY1jRDWiB63qUV3MNmVERbCIREQBERAEREAWnpXRrK9MsePA7WneFuIgIy0hZKtlfdeJacnbHD1/verKlBlTvNN1w2jPnw9SpLtVmbUaWvaHNOw+sCuR0nqk5kus5J/dOY8DkfLmtbiSyc+H1Gf8AI2+BtbnzH5VadppnIweOCy+2ew3ajSCOBBGPhI6BXGsx+YBPGCecYqJkyUiIwIRzwMyOoC1zZac+63mCP/ssjGsGTW/03vugDazXOhsvO5oJPXJbRszvjcKY+VpDqh55NWN2kA0RegbgQ0dBBKwsrOqGKbZncDPTM9AgM9a0NY0taA1m3GS7i4nM+Iha1isNS0vusGAznAAbzuHDMr3dHaqudDqxI4Zu5bG+ZXVWWzNptDWNDQN31O88VJRMZMGidGMoMutxPxOObj+OC3URbCIREQBERAEREAREQBERAEREBhtNlZUEPY1w4gGPCV5Vo1XoOyBaeBn/AClEWMA1Dqg2cKkfy/hwRup7NtTo0fclETSjOTZo6q0B7wc7xMD+0BevZ7MxghjWtHAQqomEYMqIiyAiIgCIiAIiIAiI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170" name="Picture 2" descr="http://api.ning.com/files/mp9M*po9TLQg9QO4E*8x5xq7sKSLJVN4kgeANfFfkCYesw0NxvbGpUq6aZFIZC*pX9Ql4HoIRmzR1CMTkkFYoA__/GoldMed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92" y="476672"/>
            <a:ext cx="2011911" cy="388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20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6826" y="4943475"/>
            <a:ext cx="9057174" cy="1797893"/>
            <a:chOff x="86826" y="4943475"/>
            <a:chExt cx="9057174" cy="1797893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8870" y="4943475"/>
              <a:ext cx="2245130" cy="1797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26" y="5172073"/>
              <a:ext cx="6943725" cy="145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179512" y="323939"/>
            <a:ext cx="8712968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Britannic Bold" pitchFamily="34" charset="0"/>
              </a:rPr>
              <a:t>How do we get a badge?</a:t>
            </a:r>
          </a:p>
          <a:p>
            <a:endParaRPr lang="en-GB" sz="2800" b="1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The Maths Prefects will be in room 1.03 every</a:t>
            </a:r>
          </a:p>
          <a:p>
            <a:r>
              <a:rPr lang="en-GB" sz="2800" dirty="0" smtClean="0">
                <a:latin typeface="Britannic Bold" pitchFamily="34" charset="0"/>
              </a:rPr>
              <a:t>Thursday lunchtime.</a:t>
            </a:r>
          </a:p>
          <a:p>
            <a:endParaRPr lang="en-GB" sz="11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They will quickly test your skills to see what badge you can receive.</a:t>
            </a:r>
          </a:p>
          <a:p>
            <a:endParaRPr lang="en-GB" sz="11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You get one chance to win an award each week. If you don’t manage one week, you can try again the next.</a:t>
            </a:r>
          </a:p>
          <a:p>
            <a:endParaRPr lang="en-GB" sz="1100" dirty="0">
              <a:latin typeface="Britannic Bold" pitchFamily="34" charset="0"/>
            </a:endParaRPr>
          </a:p>
          <a:p>
            <a:r>
              <a:rPr lang="en-GB" sz="2800" dirty="0" smtClean="0">
                <a:latin typeface="Britannic Bold" pitchFamily="34" charset="0"/>
              </a:rPr>
              <a:t>You must get a bronze badge before you get a silver one, and a silver one before you get a gold one.</a:t>
            </a:r>
          </a:p>
        </p:txBody>
      </p:sp>
    </p:spTree>
    <p:extLst>
      <p:ext uri="{BB962C8B-B14F-4D97-AF65-F5344CB8AC3E}">
        <p14:creationId xmlns:p14="http://schemas.microsoft.com/office/powerpoint/2010/main" val="414146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325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Radclyffe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Rad10367</dc:creator>
  <cp:lastModifiedBy>M Howard</cp:lastModifiedBy>
  <cp:revision>32</cp:revision>
  <dcterms:created xsi:type="dcterms:W3CDTF">2013-07-04T12:36:59Z</dcterms:created>
  <dcterms:modified xsi:type="dcterms:W3CDTF">2013-11-13T14:24:34Z</dcterms:modified>
</cp:coreProperties>
</file>