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5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0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1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2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2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8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91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7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61F1-DC72-4FD0-978C-5A43121D9581}" type="datetimeFigureOut">
              <a:rPr lang="en-GB" smtClean="0"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CAE6-BCBC-439B-9501-6A8B39C80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8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116632"/>
            <a:ext cx="78843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Scrabble Club</a:t>
            </a:r>
            <a:endParaRPr lang="en-US" sz="9600" b="1" cap="none" spc="0" dirty="0">
              <a:ln w="3810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140968"/>
            <a:ext cx="879811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7200" b="1" cap="none" spc="0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Thursdays</a:t>
            </a:r>
          </a:p>
          <a:p>
            <a:r>
              <a:rPr lang="en-US" sz="7200" b="1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3.10 – 4pm</a:t>
            </a:r>
          </a:p>
          <a:p>
            <a:r>
              <a:rPr lang="en-US" sz="7200" b="1" cap="none" spc="0" dirty="0" err="1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Maths</a:t>
            </a:r>
            <a:r>
              <a:rPr lang="en-US" sz="7200" b="1" cap="none" spc="0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Open Learning</a:t>
            </a:r>
            <a:endParaRPr lang="en-US" sz="7200" b="1" cap="none" spc="0" dirty="0">
              <a:ln w="3810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2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3</cp:revision>
  <dcterms:created xsi:type="dcterms:W3CDTF">2014-01-24T08:40:34Z</dcterms:created>
  <dcterms:modified xsi:type="dcterms:W3CDTF">2014-11-28T08:18:21Z</dcterms:modified>
</cp:coreProperties>
</file>