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161F1-DC72-4FD0-978C-5A43121D9581}" type="datetimeFigureOut">
              <a:rPr lang="en-GB" smtClean="0"/>
              <a:t>28/11/2014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FCAE6-BCBC-439B-9501-6A8B39C806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4453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161F1-DC72-4FD0-978C-5A43121D9581}" type="datetimeFigureOut">
              <a:rPr lang="en-GB" smtClean="0"/>
              <a:t>28/11/2014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FCAE6-BCBC-439B-9501-6A8B39C806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3991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161F1-DC72-4FD0-978C-5A43121D9581}" type="datetimeFigureOut">
              <a:rPr lang="en-GB" smtClean="0"/>
              <a:t>28/11/2014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FCAE6-BCBC-439B-9501-6A8B39C806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7805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161F1-DC72-4FD0-978C-5A43121D9581}" type="datetimeFigureOut">
              <a:rPr lang="en-GB" smtClean="0"/>
              <a:t>28/11/2014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FCAE6-BCBC-439B-9501-6A8B39C806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9378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161F1-DC72-4FD0-978C-5A43121D9581}" type="datetimeFigureOut">
              <a:rPr lang="en-GB" smtClean="0"/>
              <a:t>28/11/2014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FCAE6-BCBC-439B-9501-6A8B39C806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7116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161F1-DC72-4FD0-978C-5A43121D9581}" type="datetimeFigureOut">
              <a:rPr lang="en-GB" smtClean="0"/>
              <a:t>28/11/2014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FCAE6-BCBC-439B-9501-6A8B39C806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6621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161F1-DC72-4FD0-978C-5A43121D9581}" type="datetimeFigureOut">
              <a:rPr lang="en-GB" smtClean="0"/>
              <a:t>28/11/2014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FCAE6-BCBC-439B-9501-6A8B39C806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0127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161F1-DC72-4FD0-978C-5A43121D9581}" type="datetimeFigureOut">
              <a:rPr lang="en-GB" smtClean="0"/>
              <a:t>28/11/2014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FCAE6-BCBC-439B-9501-6A8B39C806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083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161F1-DC72-4FD0-978C-5A43121D9581}" type="datetimeFigureOut">
              <a:rPr lang="en-GB" smtClean="0"/>
              <a:t>28/11/2014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FCAE6-BCBC-439B-9501-6A8B39C806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9864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161F1-DC72-4FD0-978C-5A43121D9581}" type="datetimeFigureOut">
              <a:rPr lang="en-GB" smtClean="0"/>
              <a:t>28/11/2014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FCAE6-BCBC-439B-9501-6A8B39C806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916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161F1-DC72-4FD0-978C-5A43121D9581}" type="datetimeFigureOut">
              <a:rPr lang="en-GB" smtClean="0"/>
              <a:t>28/11/2014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FCAE6-BCBC-439B-9501-6A8B39C806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773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A161F1-DC72-4FD0-978C-5A43121D9581}" type="datetimeFigureOut">
              <a:rPr lang="en-GB" smtClean="0"/>
              <a:t>28/11/2014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FCAE6-BCBC-439B-9501-6A8B39C806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9486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27584" y="116632"/>
            <a:ext cx="7884368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cap="none" spc="0" dirty="0" smtClean="0">
                <a:ln w="38100">
                  <a:solidFill>
                    <a:schemeClr val="tx1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Scrabble Club</a:t>
            </a:r>
            <a:endParaRPr lang="en-US" sz="9600" b="1" cap="none" spc="0" dirty="0">
              <a:ln w="38100">
                <a:solidFill>
                  <a:schemeClr val="tx1"/>
                </a:solidFill>
              </a:ln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1520" y="3140968"/>
            <a:ext cx="8798114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7200" b="1" cap="none" spc="0" dirty="0" smtClean="0">
                <a:ln w="38100">
                  <a:solidFill>
                    <a:schemeClr val="tx1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Thursdays</a:t>
            </a:r>
          </a:p>
          <a:p>
            <a:r>
              <a:rPr lang="en-US" sz="7200" b="1" dirty="0" smtClean="0">
                <a:ln w="38100">
                  <a:solidFill>
                    <a:schemeClr val="tx1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3.10 – 4pm</a:t>
            </a:r>
          </a:p>
          <a:p>
            <a:r>
              <a:rPr lang="en-US" sz="7200" b="1" cap="none" spc="0" dirty="0" err="1" smtClean="0">
                <a:ln w="38100">
                  <a:solidFill>
                    <a:schemeClr val="tx1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Maths</a:t>
            </a:r>
            <a:r>
              <a:rPr lang="en-US" sz="7200" b="1" cap="none" spc="0" dirty="0" smtClean="0">
                <a:ln w="38100">
                  <a:solidFill>
                    <a:schemeClr val="tx1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Open Learning</a:t>
            </a:r>
            <a:endParaRPr lang="en-US" sz="7200" b="1" cap="none" spc="0" dirty="0">
              <a:ln w="38100">
                <a:solidFill>
                  <a:schemeClr val="tx1"/>
                </a:solidFill>
              </a:ln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491223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9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Authorised Users Only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Howard</dc:creator>
  <cp:lastModifiedBy>M Howard</cp:lastModifiedBy>
  <cp:revision>3</cp:revision>
  <dcterms:created xsi:type="dcterms:W3CDTF">2014-01-24T08:40:34Z</dcterms:created>
  <dcterms:modified xsi:type="dcterms:W3CDTF">2014-11-28T08:18:21Z</dcterms:modified>
</cp:coreProperties>
</file>