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76" d="100"/>
          <a:sy n="76" d="100"/>
        </p:scale>
        <p:origin x="-119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773482"/>
            <a:ext cx="5209309" cy="3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Physics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9212" y="3090034"/>
            <a:ext cx="3547547" cy="34778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total power input to the leaf blower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750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useful power output of the leaf blower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W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efficiency of the leaf blower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correct equation from the Physics Equations Sheet.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799" y="767406"/>
            <a:ext cx="467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Find the correct equation: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2149" y="4628916"/>
            <a:ext cx="371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Substitute into the equation: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63" y="793315"/>
            <a:ext cx="2919170" cy="21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505200" y="2286000"/>
            <a:ext cx="3352800" cy="9906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42150" y="5029026"/>
            <a:ext cx="334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Efficiency = </a:t>
            </a:r>
            <a:r>
              <a:rPr lang="en-GB" sz="20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Useful power out</a:t>
            </a:r>
          </a:p>
          <a:p>
            <a:r>
              <a:rPr lang="en-GB" sz="2000" dirty="0">
                <a:solidFill>
                  <a:srgbClr val="FF0000"/>
                </a:solidFill>
                <a:latin typeface="Impact" panose="020B0806030902050204" pitchFamily="34" charset="0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       Useful power in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19946" y="5047641"/>
            <a:ext cx="1074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=  </a:t>
            </a:r>
            <a:r>
              <a:rPr lang="en-GB" sz="2000" u="sng" dirty="0" smtClean="0">
                <a:solidFill>
                  <a:srgbClr val="FF0000"/>
                </a:solidFill>
                <a:latin typeface="Impact" panose="020B0806030902050204" pitchFamily="34" charset="0"/>
              </a:rPr>
              <a:t>360 </a:t>
            </a:r>
          </a:p>
          <a:p>
            <a:r>
              <a:rPr lang="en-GB" sz="2000" dirty="0">
                <a:solidFill>
                  <a:srgbClr val="FF0000"/>
                </a:solidFill>
                <a:latin typeface="Impact" panose="020B080603090205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   750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1028" name="Picture 4" descr="C:\Users\m.howard.hcctas\AppData\Local\Microsoft\Windows\Temporary Internet Files\Content.IE5\073O0TFU\calculator-pink-clipar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085" y="1932231"/>
            <a:ext cx="831655" cy="103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756817" y="5069470"/>
            <a:ext cx="107452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= 0.48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2151" y="5755527"/>
            <a:ext cx="273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Convert to a percentage: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6110" y="5755527"/>
            <a:ext cx="1707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0.48 x 100 =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23628" y="5755527"/>
            <a:ext cx="1074523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48 %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5" grpId="0" animBg="1"/>
      <p:bldP spid="22" grpId="0"/>
      <p:bldP spid="23" grpId="0"/>
      <p:bldP spid="25" grpId="0" animBg="1"/>
      <p:bldP spid="26" grpId="0"/>
      <p:bldP spid="27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773482"/>
            <a:ext cx="5209309" cy="3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Physics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8334" y="2149019"/>
            <a:ext cx="3547547" cy="440120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can-chiller decreases the temperature of the liquid in the can by 15 °C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mass of liquid is 0.33 kg.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specific heat capacity of the liquid is 4200 J/kg °C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energy transferred from the liquid as it cools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the correct equation from the Physics Equations Sheet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798" y="573427"/>
            <a:ext cx="4677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Find the correct equation: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2149" y="4628916"/>
            <a:ext cx="371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Substitute into the equation: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87697" y="776614"/>
            <a:ext cx="3352800" cy="9906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42150" y="5029026"/>
            <a:ext cx="3344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E =  m x c x </a:t>
            </a:r>
            <a:r>
              <a:rPr lang="el-GR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θ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81812" y="5029026"/>
            <a:ext cx="2361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= 0.33 x 4200 x 15 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1028" name="Picture 4" descr="C:\Users\m.howard.hcctas\AppData\Local\Microsoft\Windows\Temporary Internet Files\Content.IE5\073O0TFU\calculator-pink-clipart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085" y="1932231"/>
            <a:ext cx="831655" cy="103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219555" y="5029026"/>
            <a:ext cx="1391045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= 20790 J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30666" y="5555472"/>
            <a:ext cx="520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Always remember to include your units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4" y="773481"/>
            <a:ext cx="1604907" cy="142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7898085" y="5334000"/>
            <a:ext cx="255315" cy="22147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1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5" grpId="0" animBg="1"/>
      <p:bldP spid="22" grpId="0"/>
      <p:bldP spid="23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186</Words>
  <Application>Microsoft Office PowerPoint</Application>
  <PresentationFormat>On-screen Show (4:3)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40</cp:revision>
  <dcterms:created xsi:type="dcterms:W3CDTF">2017-01-06T14:20:34Z</dcterms:created>
  <dcterms:modified xsi:type="dcterms:W3CDTF">2017-02-07T20:24:56Z</dcterms:modified>
</cp:coreProperties>
</file>