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76" d="100"/>
          <a:sy n="76" d="100"/>
        </p:scale>
        <p:origin x="-64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2000"/>
            <a:ext cx="6047510" cy="54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818" y="762000"/>
            <a:ext cx="2549237" cy="532453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who are not active may have health problems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Figure 3 shows the percentage of 16-year-olds in some countries who are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active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percentage of 16-year-olds in the UK are not active?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percentage of 16-year-olds in the UK are active?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17482" y="5438160"/>
            <a:ext cx="685800" cy="648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51218" y="2852480"/>
            <a:ext cx="3678382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9212" y="4724400"/>
            <a:ext cx="1173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64 %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212" y="5976445"/>
            <a:ext cx="1173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36 %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121248" y="2852480"/>
            <a:ext cx="4021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435" y="2362200"/>
            <a:ext cx="1618384" cy="16002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914389" y="905137"/>
            <a:ext cx="1173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Work out how much each square is worth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60844" y="1474523"/>
            <a:ext cx="1426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70 – 60 = 10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60844" y="1885981"/>
            <a:ext cx="1426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10 ÷  5 = </a:t>
            </a:r>
            <a:r>
              <a:rPr lang="en-GB" sz="20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2000" u="sng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80986" y="5030774"/>
            <a:ext cx="142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60 + (2x2) 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= 64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63917" y="5776390"/>
            <a:ext cx="366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Percentages must sum to 100%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80987" y="3962400"/>
            <a:ext cx="1240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Then read off the value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3916" y="6295718"/>
            <a:ext cx="366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100 % - 64 % = 36 %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1722" y="685800"/>
            <a:ext cx="8674274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table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shows information about the development of a new sleeping pill.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1085910"/>
            <a:ext cx="8402782" cy="34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8590" y="4578341"/>
            <a:ext cx="8674274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shortest time taken to develop a new sleeping pill?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1722" y="5399515"/>
            <a:ext cx="8674274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for the number of volunteers needed to complete all the clinical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trials for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new sleeping pill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69090" y="3801649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657600" y="3801648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459829" y="3801647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228609" y="3801649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7818" y="4967816"/>
            <a:ext cx="466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Use the shortest times for each phase: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85201" y="4967816"/>
            <a:ext cx="366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 + 2 + 1 + 2 = </a:t>
            </a:r>
            <a:r>
              <a:rPr lang="en-GB" sz="20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6 years</a:t>
            </a:r>
            <a:endParaRPr lang="en-GB" sz="2000" u="sng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81400" y="1752600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334000" y="1735898"/>
            <a:ext cx="457200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060551" y="1752600"/>
            <a:ext cx="625258" cy="457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24472" y="6037328"/>
            <a:ext cx="366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20 + 100 + 1000 = </a:t>
            </a:r>
            <a:r>
              <a:rPr lang="en-GB" sz="20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1120</a:t>
            </a:r>
            <a:endParaRPr lang="en-GB" sz="2000" u="sng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058527" y="1752600"/>
            <a:ext cx="457200" cy="4571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921299" y="1733810"/>
            <a:ext cx="457200" cy="4571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7685808" y="1746336"/>
            <a:ext cx="619991" cy="4571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26607" y="6359154"/>
            <a:ext cx="366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Impact" panose="020B0806030902050204" pitchFamily="34" charset="0"/>
              </a:rPr>
              <a:t>100 + 500 + 5000 = </a:t>
            </a:r>
            <a:r>
              <a:rPr lang="en-GB" sz="2000" u="sng" dirty="0" smtClean="0">
                <a:solidFill>
                  <a:srgbClr val="00B050"/>
                </a:solidFill>
                <a:latin typeface="Impact" panose="020B0806030902050204" pitchFamily="34" charset="0"/>
              </a:rPr>
              <a:t>5600</a:t>
            </a:r>
            <a:endParaRPr lang="en-GB" sz="2000" u="sng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03418" y="6037328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The range is from 1120 to 5600  </a:t>
            </a:r>
            <a:endParaRPr lang="en-GB" sz="2000" u="sng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50764" y="3213527"/>
            <a:ext cx="4856018" cy="286232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While this is acceptable as a final answer in Biology, when finding the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Mathematics you must then find the difference between the values: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5600 – 1120 = 4480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also allowed to give this as the answer in a Biology paper.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250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33</cp:revision>
  <dcterms:created xsi:type="dcterms:W3CDTF">2017-01-06T14:20:34Z</dcterms:created>
  <dcterms:modified xsi:type="dcterms:W3CDTF">2017-01-29T21:57:07Z</dcterms:modified>
</cp:coreProperties>
</file>