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CC"/>
    <a:srgbClr val="D5AB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>
        <p:scale>
          <a:sx n="76" d="100"/>
          <a:sy n="76" d="100"/>
        </p:scale>
        <p:origin x="-648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04966-0D88-4DA9-BBA8-A0A454757216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EDA25-1EA6-4325-B74F-965608BC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6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EDA25-1EA6-4325-B74F-965608BC85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26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6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60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0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4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09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84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6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6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1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490B-F85B-4EAC-A287-BC5EE89AC135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E893-1377-4783-87D2-36039BDEF3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5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762000"/>
            <a:ext cx="6047510" cy="54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7818" y="762000"/>
            <a:ext cx="2549237" cy="532453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who are not active may have health problems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Figure 3 shows the percentage of 16-year-olds in some countries who are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active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percentage of 16-year-olds in the UK are not active?</a:t>
            </a:r>
          </a:p>
          <a:p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percentage of 16-year-olds in the UK are active?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8117482" y="5438160"/>
            <a:ext cx="685800" cy="6483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51218" y="2852480"/>
            <a:ext cx="3678382" cy="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9212" y="4724400"/>
            <a:ext cx="1173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64 %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212" y="5976445"/>
            <a:ext cx="1173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36 %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121248" y="2852480"/>
            <a:ext cx="40210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8435" y="2362200"/>
            <a:ext cx="1618384" cy="1600200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2914389" y="905137"/>
            <a:ext cx="11732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Work out how much each square is worth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60844" y="1474523"/>
            <a:ext cx="1426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70 – 60 = 10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60844" y="1885981"/>
            <a:ext cx="1426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10 ÷  5 = </a:t>
            </a:r>
            <a:r>
              <a:rPr lang="en-GB" sz="20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2</a:t>
            </a:r>
            <a:endParaRPr lang="en-GB" sz="2000" u="sng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880986" y="5030774"/>
            <a:ext cx="1426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60 + (2x2) 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= 64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63917" y="5776390"/>
            <a:ext cx="3669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Percentages must sum to 100%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80987" y="3962400"/>
            <a:ext cx="1240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Then read off the value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63916" y="6295718"/>
            <a:ext cx="3669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100 % - 64 % = 36 %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7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818" y="152400"/>
            <a:ext cx="8686800" cy="430887"/>
          </a:xfrm>
          <a:prstGeom prst="rect">
            <a:avLst/>
          </a:prstGeom>
          <a:solidFill>
            <a:srgbClr val="D5ABFF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GCSE Subject Area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Biology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71309" y="6316791"/>
            <a:ext cx="297180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AQA June 2015 Unit 1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1722" y="685800"/>
            <a:ext cx="8674274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table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shows information about the development of a new sleeping pill.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" y="1085910"/>
            <a:ext cx="8402782" cy="348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78590" y="4578341"/>
            <a:ext cx="8674274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shortest time taken to develop a new sleeping pill?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1722" y="5399515"/>
            <a:ext cx="8674274" cy="707886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for the number of volunteers needed to complete all the clinical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trials for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new sleeping pill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2169090" y="3801649"/>
            <a:ext cx="457200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3657600" y="3801648"/>
            <a:ext cx="457200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459829" y="3801647"/>
            <a:ext cx="457200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7228609" y="3801649"/>
            <a:ext cx="457200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7818" y="4967816"/>
            <a:ext cx="4668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Use the shortest times for each phase:</a:t>
            </a:r>
            <a:endParaRPr lang="en-GB" sz="2000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85201" y="4967816"/>
            <a:ext cx="3669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1 + 2 + 1 + 2 = </a:t>
            </a:r>
            <a:r>
              <a:rPr lang="en-GB" sz="20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6 years</a:t>
            </a:r>
            <a:endParaRPr lang="en-GB" sz="2000" u="sng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581400" y="1752600"/>
            <a:ext cx="457200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5334000" y="1735898"/>
            <a:ext cx="457200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7060551" y="1752600"/>
            <a:ext cx="625258" cy="4571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24472" y="6037328"/>
            <a:ext cx="3669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20 + 100 + 1000 = </a:t>
            </a:r>
            <a:r>
              <a:rPr lang="en-GB" sz="2000" u="sng" dirty="0" smtClean="0">
                <a:solidFill>
                  <a:srgbClr val="FF0000"/>
                </a:solidFill>
                <a:latin typeface="Impact" panose="020B0806030902050204" pitchFamily="34" charset="0"/>
              </a:rPr>
              <a:t>1120</a:t>
            </a:r>
            <a:endParaRPr lang="en-GB" sz="2000" u="sng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4058527" y="1752600"/>
            <a:ext cx="457200" cy="45719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5921299" y="1733810"/>
            <a:ext cx="457200" cy="45719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7685808" y="1746336"/>
            <a:ext cx="619991" cy="45719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226607" y="6359154"/>
            <a:ext cx="3669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00B050"/>
                </a:solidFill>
                <a:latin typeface="Impact" panose="020B0806030902050204" pitchFamily="34" charset="0"/>
              </a:rPr>
              <a:t>100 + 500 + 5000 = </a:t>
            </a:r>
            <a:r>
              <a:rPr lang="en-GB" sz="2000" u="sng" dirty="0" smtClean="0">
                <a:solidFill>
                  <a:srgbClr val="00B050"/>
                </a:solidFill>
                <a:latin typeface="Impact" panose="020B0806030902050204" pitchFamily="34" charset="0"/>
              </a:rPr>
              <a:t>5600</a:t>
            </a:r>
            <a:endParaRPr lang="en-GB" sz="2000" u="sng" dirty="0">
              <a:solidFill>
                <a:srgbClr val="00B050"/>
              </a:solidFill>
              <a:latin typeface="Impact" panose="020B080603090205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03418" y="6037328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Impact" panose="020B0806030902050204" pitchFamily="34" charset="0"/>
              </a:rPr>
              <a:t>The range is from 1120 to 5600  </a:t>
            </a:r>
            <a:endParaRPr lang="en-GB" sz="2000" u="sng" dirty="0">
              <a:solidFill>
                <a:srgbClr val="FF0000"/>
              </a:solidFill>
              <a:latin typeface="Impact" panose="020B080603090205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150764" y="3213527"/>
            <a:ext cx="4856018" cy="2862322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While this is acceptable as a final answer in Biology, when finding 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 Mathematics you must then find the difference between the values: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5600 – 1120 = 4480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You are also allowed to give this as the answer in a Biology paper.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4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38" grpId="0" animBg="1"/>
      <p:bldP spid="39" grpId="0" animBg="1"/>
      <p:bldP spid="40" grpId="0" animBg="1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250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Howard</dc:creator>
  <cp:lastModifiedBy>Howards</cp:lastModifiedBy>
  <cp:revision>33</cp:revision>
  <dcterms:created xsi:type="dcterms:W3CDTF">2017-01-06T14:20:34Z</dcterms:created>
  <dcterms:modified xsi:type="dcterms:W3CDTF">2017-01-29T21:57:07Z</dcterms:modified>
</cp:coreProperties>
</file>