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D5AB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04966-0D88-4DA9-BBA8-A0A454757216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EDA25-1EA6-4325-B74F-965608BC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6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0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8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6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1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490B-F85B-4EAC-A287-BC5EE89AC135}" type="datetimeFigureOut">
              <a:rPr lang="en-US" smtClean="0"/>
              <a:t>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027"/>
          <p:cNvSpPr/>
          <p:nvPr/>
        </p:nvSpPr>
        <p:spPr>
          <a:xfrm>
            <a:off x="206868" y="1657504"/>
            <a:ext cx="3602182" cy="67911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6256" y="5160585"/>
            <a:ext cx="8250382" cy="1015663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CuCO</a:t>
            </a:r>
            <a:r>
              <a:rPr lang="en-GB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      C                   Cu                         CO</a:t>
            </a:r>
            <a:r>
              <a:rPr lang="en-GB" sz="20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copper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carbonate +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carbon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→    copper 	+     carbon dioxide</a:t>
            </a: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247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tonnes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........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tonnes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127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tonnes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132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tonnes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7380" y="733796"/>
            <a:ext cx="5098474" cy="440120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Extracting copper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equation for the reaction in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Stage 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is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CuCO</a:t>
            </a:r>
            <a:r>
              <a:rPr lang="en-GB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+ C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→  2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 + 3 CO</a:t>
            </a:r>
            <a:r>
              <a:rPr lang="en-GB" sz="20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symbol equation a company calculated that 247 tonnes of copper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carbonate are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needed to produce 127 tonnes of copper and 132 tonnes of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carbon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dioxide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 released.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Calculate the mass of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carbon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needed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make 127 tonnes of copper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24830" y="5715959"/>
            <a:ext cx="2563091" cy="461665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12</a:t>
            </a:r>
            <a:endParaRPr lang="en-US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788095"/>
            <a:ext cx="3377934" cy="309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0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182" y="3505200"/>
            <a:ext cx="1905000" cy="1749136"/>
          </a:xfrm>
          <a:prstGeom prst="rect">
            <a:avLst/>
          </a:prstGeom>
        </p:spPr>
      </p:pic>
      <p:sp>
        <p:nvSpPr>
          <p:cNvPr id="1041" name="TextBox 1040"/>
          <p:cNvSpPr txBox="1"/>
          <p:nvPr/>
        </p:nvSpPr>
        <p:spPr>
          <a:xfrm>
            <a:off x="86256" y="6177624"/>
            <a:ext cx="5885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The total mass on each side of the equation must be equal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62533" y="3886200"/>
            <a:ext cx="2432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127 + 132 = 259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038600" y="5254336"/>
            <a:ext cx="1219200" cy="1062455"/>
            <a:chOff x="4038600" y="5254336"/>
            <a:chExt cx="1219200" cy="1062455"/>
          </a:xfrm>
        </p:grpSpPr>
        <p:sp>
          <p:nvSpPr>
            <p:cNvPr id="2" name="Oval 1"/>
            <p:cNvSpPr/>
            <p:nvPr/>
          </p:nvSpPr>
          <p:spPr>
            <a:xfrm>
              <a:off x="4038600" y="5668416"/>
              <a:ext cx="685800" cy="6483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>
              <a:off x="4724400" y="5254336"/>
              <a:ext cx="533400" cy="41408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5715000" y="5254336"/>
            <a:ext cx="1107082" cy="1062455"/>
            <a:chOff x="5715000" y="5254336"/>
            <a:chExt cx="1107082" cy="1062455"/>
          </a:xfrm>
        </p:grpSpPr>
        <p:sp>
          <p:nvSpPr>
            <p:cNvPr id="16" name="Oval 15"/>
            <p:cNvSpPr/>
            <p:nvPr/>
          </p:nvSpPr>
          <p:spPr>
            <a:xfrm>
              <a:off x="6136282" y="5668416"/>
              <a:ext cx="685800" cy="6483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5715000" y="5254336"/>
              <a:ext cx="533400" cy="41408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055396" y="4960530"/>
            <a:ext cx="282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Add the masses together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62532" y="4396790"/>
            <a:ext cx="24320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259 – 247 = 12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533400" y="5289588"/>
            <a:ext cx="1219200" cy="1062455"/>
            <a:chOff x="4038600" y="5254336"/>
            <a:chExt cx="1219200" cy="1062455"/>
          </a:xfrm>
        </p:grpSpPr>
        <p:sp>
          <p:nvSpPr>
            <p:cNvPr id="26" name="Oval 25"/>
            <p:cNvSpPr/>
            <p:nvPr/>
          </p:nvSpPr>
          <p:spPr>
            <a:xfrm>
              <a:off x="4038600" y="5668416"/>
              <a:ext cx="685800" cy="64837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H="1">
              <a:off x="4724400" y="5254336"/>
              <a:ext cx="533400" cy="41408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42424" y="4889478"/>
            <a:ext cx="38690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Subtract this mass from the total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41" grpId="0"/>
      <p:bldP spid="14" grpId="0"/>
      <p:bldP spid="21" grpId="0"/>
      <p:bldP spid="24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07818" y="6172200"/>
            <a:ext cx="4135582" cy="60960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818" y="838200"/>
            <a:ext cx="4516582" cy="680186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Testing the strength of concrete</a:t>
            </a: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Concrete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is made by mixing cement with water, sand and aggregate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small pieces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rock). 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group of students did an investigation on the amount of aggregate needed to make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strongest concrete beam.</a:t>
            </a: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students’ results are plotted on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graph.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One of the points is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anomalous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Complete the graph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drawing two straight lines of best fit</a:t>
            </a:r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71712"/>
            <a:ext cx="35433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4068" y="838200"/>
            <a:ext cx="44005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694343" y="1905000"/>
            <a:ext cx="1916257" cy="1678186"/>
            <a:chOff x="6694343" y="1905000"/>
            <a:chExt cx="1916257" cy="1678186"/>
          </a:xfrm>
        </p:grpSpPr>
        <p:sp>
          <p:nvSpPr>
            <p:cNvPr id="2" name="Oval 1"/>
            <p:cNvSpPr/>
            <p:nvPr/>
          </p:nvSpPr>
          <p:spPr>
            <a:xfrm>
              <a:off x="6694343" y="1905000"/>
              <a:ext cx="392257" cy="366712"/>
            </a:xfrm>
            <a:prstGeom prst="ellipse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 flipH="1" flipV="1">
              <a:off x="6890472" y="2271712"/>
              <a:ext cx="98063" cy="38814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6694343" y="2659856"/>
              <a:ext cx="191625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0000"/>
                  </a:solidFill>
                  <a:latin typeface="Impact" panose="020B0806030902050204" pitchFamily="34" charset="0"/>
                </a:rPr>
                <a:t>Anomalous point – it does not fit the pattern</a:t>
              </a:r>
              <a:endParaRPr lang="en-GB" dirty="0">
                <a:solidFill>
                  <a:srgbClr val="FF0000"/>
                </a:solidFill>
                <a:latin typeface="Impact" panose="020B0806030902050204" pitchFamily="34" charset="0"/>
              </a:endParaRPr>
            </a:p>
          </p:txBody>
        </p:sp>
      </p:grpSp>
      <p:cxnSp>
        <p:nvCxnSpPr>
          <p:cNvPr id="11" name="Straight Connector 10"/>
          <p:cNvCxnSpPr/>
          <p:nvPr/>
        </p:nvCxnSpPr>
        <p:spPr>
          <a:xfrm flipH="1">
            <a:off x="5943600" y="1143000"/>
            <a:ext cx="1371600" cy="1978521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315200" y="1143000"/>
            <a:ext cx="1371600" cy="12192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496156" y="5129396"/>
            <a:ext cx="4400550" cy="101566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force is needed to break a concrete beam containing no </a:t>
            </a: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aggregate?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5300822" y="3121521"/>
            <a:ext cx="642778" cy="905935"/>
          </a:xfrm>
          <a:prstGeom prst="line">
            <a:avLst/>
          </a:prstGeom>
          <a:ln w="317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761" y="3064225"/>
            <a:ext cx="1695450" cy="1897289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cxnSp>
        <p:nvCxnSpPr>
          <p:cNvPr id="2048" name="Straight Arrow Connector 2047"/>
          <p:cNvCxnSpPr/>
          <p:nvPr/>
        </p:nvCxnSpPr>
        <p:spPr>
          <a:xfrm>
            <a:off x="4523349" y="3886200"/>
            <a:ext cx="402101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470641" y="3583186"/>
            <a:ext cx="13038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Value between 35 and 40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971309" y="6316791"/>
            <a:ext cx="2971800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Unit 1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31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149</Words>
  <Application>Microsoft Office PowerPoint</Application>
  <PresentationFormat>On-screen Show (4:3)</PresentationFormat>
  <Paragraphs>42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Howard</dc:creator>
  <cp:lastModifiedBy>Howards</cp:lastModifiedBy>
  <cp:revision>27</cp:revision>
  <dcterms:created xsi:type="dcterms:W3CDTF">2017-01-06T14:20:34Z</dcterms:created>
  <dcterms:modified xsi:type="dcterms:W3CDTF">2017-01-21T20:52:56Z</dcterms:modified>
</cp:coreProperties>
</file>