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AB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04966-0D88-4DA9-BBA8-A0A454757216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EDA25-1EA6-4325-B74F-965608BC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6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</a:t>
            </a:r>
            <a:r>
              <a:rPr lang="en-GB" baseline="0" dirty="0" smtClean="0"/>
              <a:t> the students to match up the methods with their graphical forms first. Encourage them to think about the difference between a histogram and a bar chart. See if any of them can name the remaining chart – a pictogram / pictograph.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</a:t>
            </a:r>
            <a:r>
              <a:rPr lang="en-GB" baseline="0" dirty="0" smtClean="0"/>
              <a:t> the students to match up the methods with their graphical forms first. Encourage them to think about the difference between a histogram and a bar chart. See if any of them can name the remaining chart – a pictogram / pictograph.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</a:t>
            </a:r>
            <a:r>
              <a:rPr lang="en-GB" baseline="0" dirty="0" smtClean="0"/>
              <a:t> the students to match up the methods with their graphical forms first. Encourage them to think about the difference between a histogram and a bar chart. See if any of them can name the remaining chart – a pictogram / pictograph.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</a:t>
            </a:r>
            <a:r>
              <a:rPr lang="en-GB" baseline="0" dirty="0" smtClean="0"/>
              <a:t> the students to match up the methods with their graphical forms first. Encourage them to think about the difference between a histogram and a bar chart. See if any of them can name the remaining chart – a pictogram / pictograph.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6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6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4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0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8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6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6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1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5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818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 (Physical Geography)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762000"/>
            <a:ext cx="493395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64632" y="1066800"/>
            <a:ext cx="3657600" cy="470898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temperature at Lake Vyrnwy in January was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°C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warmest place in July was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 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temperature range in London was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°C.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03509" y="1874004"/>
            <a:ext cx="2563091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5.5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03510" y="3352800"/>
            <a:ext cx="2563091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London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03510" y="5181600"/>
            <a:ext cx="2563091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15 - 15.5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43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818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 (Physical Geography)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28409" y="1081414"/>
            <a:ext cx="3314700" cy="501675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Melton Ross quarry is two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Kirmington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Barnetby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station is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km south west of location X at the quarry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quarry is north of the main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road the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6760" y="1828800"/>
            <a:ext cx="2563091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21" y="964257"/>
            <a:ext cx="5229225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636760" y="3358960"/>
            <a:ext cx="2563091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3.0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3509" y="5486400"/>
            <a:ext cx="2563091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A18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6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818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 (Physical Geography)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28086" y="838199"/>
            <a:ext cx="5266531" cy="224676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Some granite formed 280 million years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ago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...................................... Period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Carboniferous period lasted for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million years.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37345" y="1350723"/>
            <a:ext cx="2563091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Permian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838199"/>
            <a:ext cx="2916382" cy="553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46875" y="2620171"/>
            <a:ext cx="2563091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72-75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9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818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 (Physical Geography)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838199"/>
            <a:ext cx="4170217" cy="501675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Circle the correct answer in each set of brackets.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lowest pressure on the map is at [ W / X ].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air pressure at Y is between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[ 977 and 979 / 981 and 983 ]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millibars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isobars to the south of the British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Isles are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[ close together / far apart ].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is a [ warm / cold ] front over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southern England.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833936"/>
            <a:ext cx="4343400" cy="55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486400" y="2057400"/>
            <a:ext cx="609600" cy="4572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876800" y="2929085"/>
            <a:ext cx="1676400" cy="4572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553200" y="4191000"/>
            <a:ext cx="1981200" cy="4572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029288" y="5050077"/>
            <a:ext cx="1016601" cy="4572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343</Words>
  <Application>Microsoft Office PowerPoint</Application>
  <PresentationFormat>On-screen Show (4:3)</PresentationFormat>
  <Paragraphs>52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Howard</dc:creator>
  <cp:lastModifiedBy>Howards</cp:lastModifiedBy>
  <cp:revision>16</cp:revision>
  <dcterms:created xsi:type="dcterms:W3CDTF">2017-01-06T14:20:34Z</dcterms:created>
  <dcterms:modified xsi:type="dcterms:W3CDTF">2017-01-15T21:07:11Z</dcterms:modified>
</cp:coreProperties>
</file>