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AB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204966-0D88-4DA9-BBA8-A0A454757216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EDA25-1EA6-4325-B74F-965608BC8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67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Get</a:t>
            </a:r>
            <a:r>
              <a:rPr lang="en-GB" baseline="0" dirty="0" smtClean="0"/>
              <a:t> the students to match up the methods with their graphical forms first. Encourage them to think about the difference between a histogram and a bar chart. See if any of them can name the remaining chart – a pictogram / pictograph.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EDA25-1EA6-4325-B74F-965608BC85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26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Get</a:t>
            </a:r>
            <a:r>
              <a:rPr lang="en-GB" baseline="0" dirty="0" smtClean="0"/>
              <a:t> the students to match up the methods with their graphical forms first. Encourage them to think about the difference between a histogram and a bar chart. See if any of them can name the remaining chart – a pictogram / pictograph.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EDA25-1EA6-4325-B74F-965608BC85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26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Get</a:t>
            </a:r>
            <a:r>
              <a:rPr lang="en-GB" baseline="0" dirty="0" smtClean="0"/>
              <a:t> the students to match up the methods with their graphical forms first. Encourage them to think about the difference between a histogram and a bar chart. See if any of them can name the remaining chart – a pictogram / pictograph.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EDA25-1EA6-4325-B74F-965608BC85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261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Get</a:t>
            </a:r>
            <a:r>
              <a:rPr lang="en-GB" baseline="0" dirty="0" smtClean="0"/>
              <a:t> the students to match up the methods with their graphical forms first. Encourage them to think about the difference between a histogram and a bar chart. See if any of them can name the remaining chart – a pictogram / pictograph.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EDA25-1EA6-4325-B74F-965608BC85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26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560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960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04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66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40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109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84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66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60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94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615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A490B-F85B-4EAC-A287-BC5EE89AC135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559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818" y="152400"/>
            <a:ext cx="8686800" cy="430887"/>
          </a:xfrm>
          <a:prstGeom prst="rect">
            <a:avLst/>
          </a:prstGeom>
          <a:solidFill>
            <a:srgbClr val="D5ABFF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GCSE Subject Area –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Geography (Physical Geography)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18" y="762000"/>
            <a:ext cx="4933950" cy="575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971309" y="6316791"/>
            <a:ext cx="29718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AQA June 2015 Unit 1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64632" y="1066800"/>
            <a:ext cx="3657600" cy="470898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temperature at Lake Vyrnwy in January was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°C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warmest place in July was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 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temperature range in London was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°C.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03509" y="1874004"/>
            <a:ext cx="2563091" cy="46166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5.5 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03510" y="3352800"/>
            <a:ext cx="2563091" cy="46166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London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403510" y="5181600"/>
            <a:ext cx="2563091" cy="46166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15 - 15.5 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432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818" y="152400"/>
            <a:ext cx="8686800" cy="430887"/>
          </a:xfrm>
          <a:prstGeom prst="rect">
            <a:avLst/>
          </a:prstGeom>
          <a:solidFill>
            <a:srgbClr val="D5ABFF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GCSE Subject Area –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Geography (Physical Geography)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71309" y="6316791"/>
            <a:ext cx="29718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AQA June 2015 Unit 1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628409" y="1081414"/>
            <a:ext cx="3314700" cy="501675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Melton Ross quarry is two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km</a:t>
            </a:r>
            <a:b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Kirmington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Barnetby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station is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km south west of location X at the quarry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quarry is north of the main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road the </a:t>
            </a:r>
            <a:b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36760" y="1828800"/>
            <a:ext cx="2563091" cy="46166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West 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21" y="964257"/>
            <a:ext cx="5229225" cy="523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636760" y="3358960"/>
            <a:ext cx="2563091" cy="46166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3.0 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53509" y="5486400"/>
            <a:ext cx="2563091" cy="46166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A18 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669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818" y="152400"/>
            <a:ext cx="8686800" cy="430887"/>
          </a:xfrm>
          <a:prstGeom prst="rect">
            <a:avLst/>
          </a:prstGeom>
          <a:solidFill>
            <a:srgbClr val="D5ABFF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GCSE Subject Area –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Geography (Physical Geography)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71309" y="6316791"/>
            <a:ext cx="29718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AQA June 2015 Unit 1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28086" y="838199"/>
            <a:ext cx="5266531" cy="224676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Some granite formed 280 million years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ago</a:t>
            </a:r>
            <a:b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...................................... Period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Carboniferous period lasted for 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...................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million years.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37345" y="1350723"/>
            <a:ext cx="2563091" cy="46166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Permian 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18" y="838199"/>
            <a:ext cx="2916382" cy="5537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646875" y="2620171"/>
            <a:ext cx="2563091" cy="46166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72-75 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79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818" y="152400"/>
            <a:ext cx="8686800" cy="430887"/>
          </a:xfrm>
          <a:prstGeom prst="rect">
            <a:avLst/>
          </a:prstGeom>
          <a:solidFill>
            <a:srgbClr val="D5ABFF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GCSE Subject Area –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Geography (Physical Geography)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71309" y="6316791"/>
            <a:ext cx="29718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AQA June 2015 Unit 1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24400" y="838199"/>
            <a:ext cx="4170217" cy="501675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Circle the correct answer in each set of brackets.</a:t>
            </a:r>
          </a:p>
          <a:p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lowest pressure on the map is at [ W / X ]. 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air pressure at Y is between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[ 977 and 979 / 981 and 983 ]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millibars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isobars to the south of the British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Isles are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[ close together / far apart ]. 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There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is a [ warm / cold ] front over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southern England.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18" y="833936"/>
            <a:ext cx="4343400" cy="55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>
          <a:xfrm>
            <a:off x="5486400" y="2057400"/>
            <a:ext cx="609600" cy="457200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4876800" y="2929085"/>
            <a:ext cx="1676400" cy="457200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6553200" y="4191000"/>
            <a:ext cx="1981200" cy="457200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6029288" y="5050077"/>
            <a:ext cx="1016601" cy="457200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92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1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343</Words>
  <Application>Microsoft Office PowerPoint</Application>
  <PresentationFormat>On-screen Show (4:3)</PresentationFormat>
  <Paragraphs>52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Howard</dc:creator>
  <cp:lastModifiedBy>Howards</cp:lastModifiedBy>
  <cp:revision>16</cp:revision>
  <dcterms:created xsi:type="dcterms:W3CDTF">2017-01-06T14:20:34Z</dcterms:created>
  <dcterms:modified xsi:type="dcterms:W3CDTF">2017-01-15T21:07:11Z</dcterms:modified>
</cp:coreProperties>
</file>