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AB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04966-0D88-4DA9-BBA8-A0A454757216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EDA25-1EA6-4325-B74F-965608BC8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6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Get</a:t>
            </a:r>
            <a:r>
              <a:rPr lang="en-GB" baseline="0" dirty="0" smtClean="0"/>
              <a:t> the students to match up the methods with their graphical forms first. Encourage them to think about the difference between a histogram and a bar chart. See if any of them can name the remaining chart – a pictogram / pictograph.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EDA25-1EA6-4325-B74F-965608BC85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what you need to do to get full marks – scale and label the axes,</a:t>
            </a:r>
            <a:r>
              <a:rPr lang="en-GB" baseline="0" dirty="0" smtClean="0"/>
              <a:t> give a title, draw the shapes accurately…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EDA25-1EA6-4325-B74F-965608BC85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what you need to do to get full marks – scale and label the axes,</a:t>
            </a:r>
            <a:r>
              <a:rPr lang="en-GB" baseline="0" dirty="0" smtClean="0"/>
              <a:t> give a title, draw the </a:t>
            </a:r>
            <a:r>
              <a:rPr lang="en-GB" baseline="0" smtClean="0"/>
              <a:t>shapes accurately…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EDA25-1EA6-4325-B74F-965608BC85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what orthographic means.</a:t>
            </a:r>
            <a:r>
              <a:rPr lang="en-GB" baseline="0" dirty="0" smtClean="0"/>
              <a:t> (Drawn from 3 views – in Maths we refer to front and side elevations, and plan view)</a:t>
            </a:r>
          </a:p>
          <a:p>
            <a:r>
              <a:rPr lang="en-GB" baseline="0" dirty="0" smtClean="0"/>
              <a:t>Discuss what the VP stands for – Vanishing point – explain how this is used in art to give drawings perspective.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EDA25-1EA6-4325-B74F-965608BC85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 what orthographic means.</a:t>
            </a:r>
            <a:r>
              <a:rPr lang="en-GB" baseline="0" dirty="0" smtClean="0"/>
              <a:t> (Drawn from 3 views – in Maths we refer to front and side elevations, </a:t>
            </a:r>
            <a:r>
              <a:rPr lang="en-GB" baseline="0" smtClean="0"/>
              <a:t>and plan view)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EDA25-1EA6-4325-B74F-965608BC85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6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60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0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6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4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0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84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6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6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15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A490B-F85B-4EAC-A287-BC5EE89AC135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DE893-1377-4783-87D2-36039BDEF3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5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430887"/>
          </a:xfrm>
          <a:prstGeom prst="rect">
            <a:avLst/>
          </a:prstGeom>
          <a:solidFill>
            <a:srgbClr val="D5ABFF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GCSE Subject Area – Design and Technology (Graphic Products)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4876800" cy="5985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71309" y="6316791"/>
            <a:ext cx="2971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AQA June 2015 Unit 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37018" y="762000"/>
            <a:ext cx="3657600" cy="101566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Match the method of representing data with its graphical form: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752600" y="2209800"/>
            <a:ext cx="685800" cy="38862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752600" y="1676400"/>
            <a:ext cx="685800" cy="207843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752600" y="2715619"/>
            <a:ext cx="685800" cy="193258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52600" y="2971800"/>
            <a:ext cx="685800" cy="1981200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288973" y="1931074"/>
            <a:ext cx="3657600" cy="2123658"/>
          </a:xfrm>
          <a:prstGeom prst="rect">
            <a:avLst/>
          </a:prstGeom>
          <a:solidFill>
            <a:srgbClr val="D5ABFF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no gaps between the bars in a histogram. The bars are often, but not always, different widths.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Histograms deal with continuous grouped data.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92436" y="4152900"/>
            <a:ext cx="36576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Bar charts should have equal sized gaps between the bars.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92436" y="4953000"/>
            <a:ext cx="36576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Line graphs are good at showing trends in data over time.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3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430887"/>
          </a:xfrm>
          <a:prstGeom prst="rect">
            <a:avLst/>
          </a:prstGeom>
          <a:solidFill>
            <a:srgbClr val="D5ABFF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GCSE Subject Area – Design and Technology (Graphic Products)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1309" y="6316791"/>
            <a:ext cx="2971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AQA June 2015 Unit 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762000"/>
            <a:ext cx="434340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the pictograph using the data in the table: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20" y="734290"/>
            <a:ext cx="4229480" cy="282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469886"/>
            <a:ext cx="4420963" cy="378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1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430887"/>
          </a:xfrm>
          <a:prstGeom prst="rect">
            <a:avLst/>
          </a:prstGeom>
          <a:solidFill>
            <a:srgbClr val="D5ABFF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GCSE Subject Area – Design and Technology (Graphic Products)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1309" y="6316791"/>
            <a:ext cx="2971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AQA June 2015 Unit 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1"/>
            <a:ext cx="554355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943600" y="762000"/>
            <a:ext cx="2964873" cy="5324535"/>
          </a:xfrm>
          <a:prstGeom prst="rect">
            <a:avLst/>
          </a:prstGeom>
          <a:solidFill>
            <a:srgbClr val="D5ABFF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What could the differences with a pictograph / pictogram in Mathematics be?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762000"/>
            <a:ext cx="554355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DT – exemplar answer for full marks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1280" y="1990635"/>
            <a:ext cx="268172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 would have a key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7034" y="2514600"/>
            <a:ext cx="2705966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same shape / symbol would normally be used for each fruit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1280" y="3972287"/>
            <a:ext cx="2681720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wouldn’t normally be a scale – you would use the key to work out how much of each fruit you had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676399"/>
            <a:ext cx="5482919" cy="3265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19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430887"/>
          </a:xfrm>
          <a:prstGeom prst="rect">
            <a:avLst/>
          </a:prstGeom>
          <a:solidFill>
            <a:srgbClr val="D5ABFF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GCSE Subject Area – Design and Technology (Graphic Products)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1309" y="6316791"/>
            <a:ext cx="2971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AQA June 2015 Unit 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27" y="1456031"/>
            <a:ext cx="452437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28600" y="748145"/>
            <a:ext cx="868680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orthographic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drawing of a milk carton is shown. Dimensions are in mm.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a full size one point perspective of the milk carton: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609" y="1752600"/>
            <a:ext cx="4146281" cy="413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5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430887"/>
          </a:xfrm>
          <a:prstGeom prst="rect">
            <a:avLst/>
          </a:prstGeom>
          <a:solidFill>
            <a:srgbClr val="D5ABFF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GCSE Subject Area – Design and Technology (Graphic Products)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1309" y="6316791"/>
            <a:ext cx="2971800" cy="430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AQA June 2015 Unit 1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748145"/>
            <a:ext cx="868680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orthographic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drawing of a milk carton is shown. Dimensions are in mm.</a:t>
            </a: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a full size one point perspective of the milk carton: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1" y="1600200"/>
            <a:ext cx="4947691" cy="4932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4000" y="1456031"/>
            <a:ext cx="3581400" cy="4708981"/>
          </a:xfrm>
          <a:prstGeom prst="rect">
            <a:avLst/>
          </a:prstGeom>
          <a:solidFill>
            <a:srgbClr val="D5ABFF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is this different from an isometric drawing in Maths?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61708" y="2192362"/>
            <a:ext cx="3366451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isometric drawings the lines are never horizontal. They are vertical or at 60</a:t>
            </a:r>
            <a:r>
              <a:rPr lang="en-GB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vertical.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584" y="3657600"/>
            <a:ext cx="3223576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810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471</Words>
  <Application>Microsoft Office PowerPoint</Application>
  <PresentationFormat>On-screen Show (4:3)</PresentationFormat>
  <Paragraphs>61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Authorised Users Only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Howard</dc:creator>
  <cp:lastModifiedBy>Howards</cp:lastModifiedBy>
  <cp:revision>9</cp:revision>
  <dcterms:created xsi:type="dcterms:W3CDTF">2017-01-06T14:20:34Z</dcterms:created>
  <dcterms:modified xsi:type="dcterms:W3CDTF">2017-01-15T20:49:11Z</dcterms:modified>
</cp:coreProperties>
</file>