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1610"/>
    <a:srgbClr val="DC30DC"/>
    <a:srgbClr val="FCF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64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06/12/2015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21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06/12/2015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08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06/12/2015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849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06/12/2015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52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06/12/2015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46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06/12/2015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7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06/12/2015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649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06/12/2015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16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06/12/2015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910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06/12/2015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017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06/12/2015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20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6A92F-1858-4B98-84A5-6F20A83AE234}" type="datetimeFigureOut">
              <a:rPr lang="en-GB" smtClean="0"/>
              <a:t>06/12/2015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092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8640"/>
            <a:ext cx="83529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How many of these can you unjumble to make </a:t>
            </a:r>
            <a:r>
              <a:rPr lang="en-GB" sz="2400" dirty="0" smtClean="0">
                <a:latin typeface="Comic Sans MS" panose="030F0702030302020204" pitchFamily="66" charset="0"/>
              </a:rPr>
              <a:t>words conne</a:t>
            </a:r>
            <a:r>
              <a:rPr lang="en-GB" sz="2400" dirty="0" smtClean="0">
                <a:latin typeface="Comic Sans MS" panose="030F0702030302020204" pitchFamily="66" charset="0"/>
              </a:rPr>
              <a:t>cted to </a:t>
            </a:r>
            <a:r>
              <a:rPr lang="en-GB" sz="2400" b="1" dirty="0" smtClean="0">
                <a:latin typeface="Comic Sans MS" panose="030F0702030302020204" pitchFamily="66" charset="0"/>
              </a:rPr>
              <a:t>transformations</a:t>
            </a:r>
            <a:r>
              <a:rPr lang="en-GB" sz="2400" dirty="0" smtClean="0">
                <a:latin typeface="Comic Sans MS" panose="030F0702030302020204" pitchFamily="66" charset="0"/>
              </a:rPr>
              <a:t>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34076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I N F L E C T O R E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2348880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S T R O A L I N  A N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342900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 </a:t>
            </a:r>
            <a:r>
              <a:rPr lang="en-GB" sz="2400" dirty="0" smtClean="0">
                <a:latin typeface="Comic Sans MS" panose="030F0702030302020204" pitchFamily="66" charset="0"/>
              </a:rPr>
              <a:t>R E N E C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4581128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G L E A N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558" y="566124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M E G A T R E N L E N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92080" y="134076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L E A F S C R O T A C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9480" y="2348879"/>
            <a:ext cx="3645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A </a:t>
            </a:r>
            <a:r>
              <a:rPr lang="en-GB" sz="2400" dirty="0" smtClean="0">
                <a:latin typeface="Comic Sans MS" panose="030F0702030302020204" pitchFamily="66" charset="0"/>
              </a:rPr>
              <a:t>N I T O R O T 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92080" y="342900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 R E V O C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92080" y="5661247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R O N I R L I M E R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92080" y="458112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S W I C E L O C K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7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2780928"/>
            <a:ext cx="8352928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Need a hint?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" name="AutoShape 8" descr="data:image/png;base64,iVBORw0KGgoAAAANSUhEUgAAAPUAAACwCAMAAADg+tiIAAAAkFBMVEX////W1tb09PTFxcXl5eU1NTXh4eHNzc3Z2dnq6ury8vL8/Pzk5OQAAAD39/fu7u62travr6/BwcF+fn4oKCiSkpKgoKCIiIjQ0NC7u7uqqqp4eHiZmZkzMzOsrKxhYWFqamoMDAxNTU1cXFwXFxcdHR0sLCxycnKDg4M9PT1HR0eVlZUVFRVlZWVKSkoiIiLoU7AJAAANNklEQVR4nO2diXqqOhCA2RpEdtlFq6fWpba9vv/b3YTNEAaEUwrKcb57v2MHCvObTDKZLOW4epF2DRcnK+9nbWwThpfFl+6PbcPgstB1fc+PbcXQssLUujW2FQOJbUvJv0hPxBjZnGHEszLqXUrtjGzPIOIVjowkc21KEhrTmqHEOby4hS+/jGnJkBILHLdVsh8+RjXl14XPZbYR+dlOJB9j5/R1cuKQr8isqmqQmrt7UXd7pcRQi4aQirrBl74R+REhZa0gJFTEEOdVJbnfgNQKD6rnMqg2xA5qYwZYh0WbgQ8x2dhDvH7crN3iao1fy6BWgqPX+QxUq/BDaEtuq5ECqk24BTYaqGmpo1Yh7f1QK0/qqzypm971oNRPv6bkSd30ric1JTC1cjfUA/q1arEBXyrTLuvtmwnePGnqo/wPUhvf5v1QD+bXJ2V+P9RDlTVyt8fdv0ZtOor27/l1+InJ74d6GL+WdcSJ/gWeJplsWYtWiP9fhuDN06EGtebdxGataziYXlPXKpi6k0HtDM7R3XG2cAFmUtEBgXoRzMb6ZxnSh+DdNQ/hediSGrUMvpEPa9S/UMOFwAWruADX8Bo36VjD4W5jwDGX+aG9QTdPpzWDqN8NifsD6O+5NYPf1YFa9k2NC4Aue9Jl7ZIMkrqqYk+Z2heTvJltV65MmFoNtDRbuKo8acJ+HS3zHOkXe2m6ZT33pJxa/mSv9Ue9YrUjj6+/uSIfLjK29Uh9YLXjUif9dEatnMpX+6GOMLFyZLXjjq+T4s3nPmar0hK1Xqhnx/84zquoRy3rtOYVMz7HUjzeC3X8eobUY1L76W8X1EIpHu+DWrTDe6NWvfQl1OweHY/3Qb3yoy7UQ/g16auJUNQBRdoD9esp+AbHc+OVteBlbkxR0/F4D9S46vDggr/xqOeb7AM9f/16XWD9c+qtMQR1EOWf2lAXPlyatf8soH5MvfrYcqv3cyUw43r16+W5+KkFtVxYU16rUHwZ/UQp8N39lbUn24v8cwvqdfGpTF0Epg8x+vB4zi5+qlkzTBm8vP6mUk4WitlGmX6yhfDd2s+yhZGYiey8vFy+kh8vLx/6x4tbXLrKovgkb5fVy6lY2wV7d81DWqitF7vDM+r0ja1Zh7Ker651jClrjvcTR+ilrB17Dal/WNald/nt2/AFtd+rsvIqXVzfh1/zy4UdAfo+ey5ByD/dop471PCqQp3G431QW5ZMtyCFjBOl8PTgD1hld+F6oUYxVi+WwIVR4vBS1h+gJvF4H3F4RNTWa+XCKGW9XNBagNpYzXqKw0WOA2ZWRqEuN/HQOtJl1AP1t5mqzQ17ZQzqU5knofZxF3+hgLywpudqTy3scjX277KM4NfmqtxBp2VN+lWX0n5xP6WOtVxtekz/PEJZi8ze7IQ6Ik0OTS0GsAmtqXnfKNSKNy9dG556HjO7dRNqR6FHmUQW0BCxA3XadGfqbbmwh6fmA0ZLqNXP9cul/DB0AmZA21Nrx5K63I4P79eVfiSZ06xuUjd8H9rC3Zb6NSqpy7OHg5d1ua8mQqijaiQx17bQGKEt9R9G7dPvHZy6OhzD1HO21nMkNjOg/GZL6vwbK9Qzehf80NTAWgxM7Z4vlXVIJEqpTMu1pTZ2FfWCqk7D+nWlrybSsMcnqPbZ7ahjVFVvr6gDr6hk+2oiDdQkHmekFfXMF6pq/lR8HIb6fLG4b0xd6auJNO3n8ittXyvqaAmppWJGdwBqdYXbU0vHnhZW+urEmKb9XAG7oLgN9RWvbOAm/84H8Ot07QVpXmY6dHPz3j22e29DTfX+JQNNL6MdoKzT+SxirAfezmYLM8nGXJWWoAX1vs7APFjoKzNcEtmVqWzrOUx0+L+PNz6Uwd+oT9PKQSAD6oakrrx5rbs72jU+468yw1ehy9q4jul51V2L0py5ubmsOcQssLhZ1sYGVKeSVoM+M8NXoamTwT03I55EDF7GnlVeSHhrT27o08OQ237tIFCdShqPD+DXPrZTSsb1WVbBtpyYappv7kTe0bXjJvW1rwYNTPrCIfrr1eFwTPqMIkeKNM/NY8bb1KX1KjepoyWoziWJVcabtTf2rpisyW+x65x63i1qZXvDwMgeeb2Zn/h4iz0+VDbpFjUzUgcM3JhjrxlWsI9vYQ6aWlgV9tyi/gOrKcF1fOz14bi2hdvDN6Av5cOvqZAb1EcFVJffGCujU3PYhPn+IrP7bsqzAKf8zc3UBpvwJ2plX0q14zEnP/oen6w1Wzmf5X6cmfvIa24ztcPajdU8yaJ49K+ZMYw3xskh2MdjarKZoc5nvBupy311quZXasUkH7Z7pPNS0NItRg7sPFfWDzdSV2dtxXxLSSlfh3bst5PIiKfEvLu2RvoylnrmJb/dRM301ckrUZolLK8RV7bg7udRz0Gy4gC7uMEmj+QkHk+oTcuyGXpiCZBVl1GaN2JmAQwP+vJGPhHIsK3gWNnstCNhbUq98Sy/bDc8UY2pk/QNM3OP+2towdD45yBJM+fAJIaTeDyt4SuZWpyYW3IEgjxZ00NO+cNMMmDqCFi4MT41JyDi41YpjDpn1CTBwoxXRc6AYh2RW7x/gPs+qonI+znfLPXxTFQcjyfU4cZid/uJ7GKAXG05GI8v302o5WqS+m/WkTrXvr/Pk74E2zrF2XuET0RSE6oXWWzLJaNKX50YaOJ7HcevUnNhZRdMd+pARpKTB3o9n2+mab6btj6fMqEm8znFnE7+bGiCARuoYpsQYtLwqdtUGr+/8+tiTuU3TnVLfTzgQ2w0bpdnTGrd3oJPgV0wayw2zJfxV34teflTbq8ZpuRGtvAqtuNFoo44Xhcti62eAbRyspY6rZQ885C21NRhDSiOF8k5vfXnDMMHQdQd7VC5e4bE+KQHaHVynJg5EhjptgYdYdF4moQYi6XHtD5NojhqgzsrZvpD/TnD4Mkhnc4ZNlQtMhJhL1jWl47bOeZC88khhvCt0Pru5wx/hxJCud/+4jnDHHySDm7NbG59WGqMuzT6NcdMp3f368jB1S7vO4Y9o1K2Q05O2/AF6d7pNuoGdXn28A5is7bU2nFp+YFuZdvDVBzCxzWze4VcqVV6b9/jUAuxhp8aL8RrUkjSbPe90UAqzKXXAT0OddpvLxFbBfZu4uM3qek1WXcTh1eEpb7UWhJhH7eqQwwiNDUVjz9OWeevgizBPr51bu77uMbjj0Od7+GpscSSlu6loi3PAhTx+ONQb8iE56tdZ0mizlNxhTBzH99ZX/c4fq1i58XQjdTJMN2mSBlqOavjj1PWZDo8qrekUBu2FxftFkM9z6bRHoi62RJKbSLR3ad1mZ3dyzKmU6ROZOd6GuIkdnYvnSl6HL++YUlVHcaOtargJe34ZMs6Edt3HCYxnCSKp03NSby2cPcla0gmlqI2qQTVVKjT1uzNXWkFJ7/K/NrUEBLSc6kymRY1Ngj7uJ2t68Lj84Ra1B3HN+jE89SoOTIj6MWpj5+zNvyNHJdAj1omSE28OUpmzYWdSqjJCluvlKb6ldOVW2eGmx7yA+pE/jv4CloT9WekWOVxWjUzLEGS/I1FQEQN0vI8eDOSQbUmgmqpk5qfsRpTeH17uywUaebt3pzyZTRZaklSTGUZKYrtzee2p5QsmWwNT2SO0tQKM2U2ydbsKrgND99MFDJTaBOnxrHZKXAcdgpt+tSQPKmb3vWg1BMeXxN5ljUlT2pKJk799GtKntRN73pSU3Lv1E+/puRJ3fSuB6UesoYjGK+OGl5zUWPJ/PYKDUokcDdIQq3R+4L7oAbOFSRSQw0emFNrSQwuJK6jZv8MRf5KTK3voqvxfVBH1b9mQ6SOegeqayw5daOG706odf36DdY4Wc2aYbgCLao7c4iosJNxlUMImywJgN0dWBRwOxcXwneTU/V0IucQFygW9wUScs4wJPDd7gVUrw+g+uVPl2e/w88+rOFn7Oss+dBTcRu+4cmWdZAudfiX/Fpf5Bb10obD3/CdteG6fn1DH9Q1swB1/TXsJv1EKXC8RKg/6K+v/NDQtlJnfNDY7G8iUsXxLc9NfvEfokZkUYOXhICdqOfd/hJ0zQ6IGupOfwNCgH2tkTpZx7rsSm0eDnvQtLp9HzH7R9uqlhSiBl9bSA9SCx+HPRi2N1Enzb7hd63hHjc3wNtrqK0PuFmGqA1fg9s+kPqNE+Zv0BGoTdRJ2LJLZ8a6+bXQgXppr9pTo0OwA+/uj3rvYOh1+ludqIUjWDtBajviulBvFVtu/Rdt1HONrzX69eFln39TXahlHR4Dg9TWy8teB2stSO1wsuZAF3ora1o6/Z1ctVMb3qmsMbXUhdrcDUS9Do7Hyl54InXUHhw2wq2ZswEOcq2hDp3jFgyOf4FaQbIIBgd1/bUIj5dASwz0CvbMcH+thQuw4fmdc5C6xeETyRY+dkRKyZOakif1Ve6H+unXlExlzfAPz561wHN5S+cM08f8wof7dvtTc/BDuqlrXlmnrklasVJT1hOXJ/W/I9Ol/h8BfeCk3G9sU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395536" y="116632"/>
            <a:ext cx="8352928" cy="5472608"/>
            <a:chOff x="395536" y="116632"/>
            <a:chExt cx="8352928" cy="547260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116632"/>
              <a:ext cx="2467094" cy="24670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s://sophialearning.s3.amazonaws.com/packet_logos/162780/large/rotation-in-math.jpg?138304489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7824" y="116632"/>
              <a:ext cx="2375580" cy="23755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http://www.autograph-maths.com/newsletter/issue10/screenshots/idea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8279" y="116632"/>
              <a:ext cx="3150185" cy="23626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3429000"/>
              <a:ext cx="3007152" cy="2160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4114" y="3429000"/>
              <a:ext cx="1143000" cy="1276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TextBox 20"/>
            <p:cNvSpPr txBox="1"/>
            <p:nvPr/>
          </p:nvSpPr>
          <p:spPr>
            <a:xfrm>
              <a:off x="5004048" y="3417064"/>
              <a:ext cx="3744416" cy="156966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>
                  <a:latin typeface="Comic Sans MS" panose="030F0702030302020204" pitchFamily="66" charset="0"/>
                </a:rPr>
                <a:t>Each picture leads to at least one of the words, some pictures lead to three.</a:t>
              </a:r>
              <a:endParaRPr lang="en-GB" sz="2400" dirty="0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29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8640"/>
            <a:ext cx="83529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How many of these can you unjumble to make </a:t>
            </a:r>
            <a:r>
              <a:rPr lang="en-GB" sz="2400" dirty="0" smtClean="0">
                <a:latin typeface="Comic Sans MS" panose="030F0702030302020204" pitchFamily="66" charset="0"/>
              </a:rPr>
              <a:t>words conne</a:t>
            </a:r>
            <a:r>
              <a:rPr lang="en-GB" sz="2400" dirty="0" smtClean="0">
                <a:latin typeface="Comic Sans MS" panose="030F0702030302020204" pitchFamily="66" charset="0"/>
              </a:rPr>
              <a:t>cted to </a:t>
            </a:r>
            <a:r>
              <a:rPr lang="en-GB" sz="2400" b="1" dirty="0" smtClean="0">
                <a:latin typeface="Comic Sans MS" panose="030F0702030302020204" pitchFamily="66" charset="0"/>
              </a:rPr>
              <a:t>transformations</a:t>
            </a:r>
            <a:r>
              <a:rPr lang="en-GB" sz="2400" dirty="0" smtClean="0">
                <a:latin typeface="Comic Sans MS" panose="030F0702030302020204" pitchFamily="66" charset="0"/>
              </a:rPr>
              <a:t>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34076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I N F L E C T O R E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2348880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S T R O A L I N  A N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342900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 </a:t>
            </a:r>
            <a:r>
              <a:rPr lang="en-GB" sz="2400" dirty="0" smtClean="0">
                <a:latin typeface="Comic Sans MS" panose="030F0702030302020204" pitchFamily="66" charset="0"/>
              </a:rPr>
              <a:t>R E N E C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4581128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G L E A N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558" y="566124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M E G A T R E N L E N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92080" y="134076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L E A F S C R O T A C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9480" y="2348879"/>
            <a:ext cx="3645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A </a:t>
            </a:r>
            <a:r>
              <a:rPr lang="en-GB" sz="2400" dirty="0" smtClean="0">
                <a:latin typeface="Comic Sans MS" panose="030F0702030302020204" pitchFamily="66" charset="0"/>
              </a:rPr>
              <a:t>N I T O R O T 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92080" y="342900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 R E V O C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92080" y="5661247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R O N I R L I M E R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92080" y="458112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S W I C E L O C K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06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221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Howards</cp:lastModifiedBy>
  <cp:revision>14</cp:revision>
  <dcterms:created xsi:type="dcterms:W3CDTF">2015-11-09T08:03:02Z</dcterms:created>
  <dcterms:modified xsi:type="dcterms:W3CDTF">2015-12-06T20:16:38Z</dcterms:modified>
</cp:coreProperties>
</file>