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BEFA"/>
    <a:srgbClr val="F0F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2D59A-2BD4-430F-8E48-288D586A0D72}" type="datetimeFigureOut">
              <a:rPr lang="en-GB" smtClean="0"/>
              <a:t>15/03/2016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F9EB2-37F0-465E-82C5-130F7BC9A9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7592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2D59A-2BD4-430F-8E48-288D586A0D72}" type="datetimeFigureOut">
              <a:rPr lang="en-GB" smtClean="0"/>
              <a:t>15/03/2016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F9EB2-37F0-465E-82C5-130F7BC9A9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630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2D59A-2BD4-430F-8E48-288D586A0D72}" type="datetimeFigureOut">
              <a:rPr lang="en-GB" smtClean="0"/>
              <a:t>15/03/2016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F9EB2-37F0-465E-82C5-130F7BC9A9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1340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2D59A-2BD4-430F-8E48-288D586A0D72}" type="datetimeFigureOut">
              <a:rPr lang="en-GB" smtClean="0"/>
              <a:t>15/03/2016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F9EB2-37F0-465E-82C5-130F7BC9A9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6127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2D59A-2BD4-430F-8E48-288D586A0D72}" type="datetimeFigureOut">
              <a:rPr lang="en-GB" smtClean="0"/>
              <a:t>15/03/2016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F9EB2-37F0-465E-82C5-130F7BC9A9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153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2D59A-2BD4-430F-8E48-288D586A0D72}" type="datetimeFigureOut">
              <a:rPr lang="en-GB" smtClean="0"/>
              <a:t>15/03/2016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F9EB2-37F0-465E-82C5-130F7BC9A9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3130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2D59A-2BD4-430F-8E48-288D586A0D72}" type="datetimeFigureOut">
              <a:rPr lang="en-GB" smtClean="0"/>
              <a:t>15/03/2016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F9EB2-37F0-465E-82C5-130F7BC9A9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2911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2D59A-2BD4-430F-8E48-288D586A0D72}" type="datetimeFigureOut">
              <a:rPr lang="en-GB" smtClean="0"/>
              <a:t>15/03/2016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F9EB2-37F0-465E-82C5-130F7BC9A9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0585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2D59A-2BD4-430F-8E48-288D586A0D72}" type="datetimeFigureOut">
              <a:rPr lang="en-GB" smtClean="0"/>
              <a:t>15/03/2016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F9EB2-37F0-465E-82C5-130F7BC9A9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539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2D59A-2BD4-430F-8E48-288D586A0D72}" type="datetimeFigureOut">
              <a:rPr lang="en-GB" smtClean="0"/>
              <a:t>15/03/2016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F9EB2-37F0-465E-82C5-130F7BC9A9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567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2D59A-2BD4-430F-8E48-288D586A0D72}" type="datetimeFigureOut">
              <a:rPr lang="en-GB" smtClean="0"/>
              <a:t>15/03/2016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F9EB2-37F0-465E-82C5-130F7BC9A9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9808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2D59A-2BD4-430F-8E48-288D586A0D72}" type="datetimeFigureOut">
              <a:rPr lang="en-GB" smtClean="0"/>
              <a:t>15/03/2016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F9EB2-37F0-465E-82C5-130F7BC9A9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663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38730"/>
            <a:ext cx="7772400" cy="1470025"/>
          </a:xfrm>
        </p:spPr>
        <p:txBody>
          <a:bodyPr/>
          <a:lstStyle/>
          <a:p>
            <a:r>
              <a:rPr lang="en-GB" dirty="0" smtClean="0">
                <a:latin typeface="Elephant" panose="02020904090505020303" pitchFamily="18" charset="0"/>
              </a:rPr>
              <a:t>… explanation of the week?</a:t>
            </a:r>
            <a:endParaRPr lang="en-GB" dirty="0">
              <a:latin typeface="Elephant" panose="020209040905050203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254010"/>
            <a:ext cx="82809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Can you give </a:t>
            </a:r>
            <a:r>
              <a:rPr lang="en-GB" sz="4400" dirty="0" smtClean="0"/>
              <a:t>the Mathematical….</a:t>
            </a:r>
            <a:endParaRPr lang="en-GB" sz="4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179661"/>
            <a:ext cx="2952328" cy="3418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707904" y="3334631"/>
            <a:ext cx="5184576" cy="3108543"/>
          </a:xfrm>
          <a:prstGeom prst="rect">
            <a:avLst/>
          </a:prstGeom>
          <a:solidFill>
            <a:srgbClr val="F0FDA3"/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Impact" panose="020B0806030902050204" pitchFamily="34" charset="0"/>
              </a:rPr>
              <a:t>A good explanation:</a:t>
            </a:r>
          </a:p>
          <a:p>
            <a:endParaRPr lang="en-GB" sz="2800" dirty="0">
              <a:latin typeface="Impact" panose="020B080603090205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Impact" panose="020B0806030902050204" pitchFamily="34" charset="0"/>
              </a:rPr>
              <a:t>Is given in sentences</a:t>
            </a:r>
            <a:endParaRPr lang="en-GB" sz="2800" dirty="0">
              <a:latin typeface="Impact" panose="020B080603090205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Impact" panose="020B0806030902050204" pitchFamily="34" charset="0"/>
              </a:rPr>
              <a:t>Has the correct mathematical vocabulary</a:t>
            </a:r>
            <a:endParaRPr lang="en-GB" sz="2800" dirty="0">
              <a:latin typeface="Impact" panose="020B080603090205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Impact" panose="020B0806030902050204" pitchFamily="34" charset="0"/>
              </a:rPr>
              <a:t>Gives not just your answer, but how you worked it out.	</a:t>
            </a:r>
            <a:endParaRPr lang="en-GB" sz="2800" dirty="0">
              <a:latin typeface="Impact" panose="020B080603090205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1844824"/>
            <a:ext cx="3888432" cy="1200329"/>
          </a:xfrm>
          <a:prstGeom prst="rect">
            <a:avLst/>
          </a:prstGeom>
          <a:solidFill>
            <a:srgbClr val="F9BEFA"/>
          </a:solidFill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Hobo Std" pitchFamily="34" charset="0"/>
              </a:rPr>
              <a:t>Certificates and prizes</a:t>
            </a:r>
            <a:endParaRPr lang="en-GB" sz="3600" dirty="0">
              <a:latin typeface="Hobo Std" pitchFamily="34" charset="0"/>
            </a:endParaRPr>
          </a:p>
        </p:txBody>
      </p:sp>
      <p:sp>
        <p:nvSpPr>
          <p:cNvPr id="7" name="Right Arrow 6"/>
          <p:cNvSpPr/>
          <p:nvPr/>
        </p:nvSpPr>
        <p:spPr>
          <a:xfrm rot="10800000">
            <a:off x="4355976" y="2024843"/>
            <a:ext cx="936104" cy="840289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5326930" y="1844823"/>
            <a:ext cx="3565550" cy="1446550"/>
          </a:xfrm>
          <a:prstGeom prst="rect">
            <a:avLst/>
          </a:prstGeom>
          <a:solidFill>
            <a:srgbClr val="F9BEFA"/>
          </a:solidFill>
        </p:spPr>
        <p:txBody>
          <a:bodyPr wrap="square" rtlCol="0">
            <a:spAutoFit/>
          </a:bodyPr>
          <a:lstStyle/>
          <a:p>
            <a:r>
              <a:rPr lang="en-GB" sz="2200" dirty="0" smtClean="0">
                <a:latin typeface="Hobo Std" pitchFamily="34" charset="0"/>
              </a:rPr>
              <a:t>For the best explanation from each </a:t>
            </a:r>
            <a:r>
              <a:rPr lang="en-GB" sz="2200" dirty="0" smtClean="0">
                <a:latin typeface="Hobo Std" pitchFamily="34" charset="0"/>
              </a:rPr>
              <a:t>Maths class</a:t>
            </a:r>
            <a:r>
              <a:rPr lang="en-GB" sz="2200" dirty="0" smtClean="0">
                <a:latin typeface="Hobo Std" pitchFamily="34" charset="0"/>
              </a:rPr>
              <a:t>, and from each year, each week.</a:t>
            </a:r>
            <a:endParaRPr lang="en-GB" sz="2200" dirty="0">
              <a:latin typeface="Hobo S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948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58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… explanation of the week?</vt:lpstr>
    </vt:vector>
  </TitlesOfParts>
  <Company>Authorised Users 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… explanation of the week?</dc:title>
  <dc:creator>M Howard</dc:creator>
  <cp:lastModifiedBy>M Howard</cp:lastModifiedBy>
  <cp:revision>3</cp:revision>
  <dcterms:created xsi:type="dcterms:W3CDTF">2016-03-11T08:04:21Z</dcterms:created>
  <dcterms:modified xsi:type="dcterms:W3CDTF">2016-03-15T13:04:49Z</dcterms:modified>
</cp:coreProperties>
</file>