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EFA"/>
    <a:srgbClr val="F0F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9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3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4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12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5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13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1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8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3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0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D59A-2BD4-430F-8E48-288D586A0D72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9EB2-37F0-465E-82C5-130F7BC9A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6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873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Elephant" panose="02020904090505020303" pitchFamily="18" charset="0"/>
              </a:rPr>
              <a:t>… explanation of the week?</a:t>
            </a:r>
            <a:endParaRPr lang="en-GB" dirty="0">
              <a:latin typeface="Elephant" panose="0202090409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54010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Can you give </a:t>
            </a:r>
            <a:r>
              <a:rPr lang="en-GB" sz="4400" dirty="0" smtClean="0"/>
              <a:t>the Mathematical….</a:t>
            </a:r>
            <a:endParaRPr lang="en-GB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79661"/>
            <a:ext cx="2952328" cy="341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3334631"/>
            <a:ext cx="5184576" cy="3108543"/>
          </a:xfrm>
          <a:prstGeom prst="rect">
            <a:avLst/>
          </a:prstGeom>
          <a:solidFill>
            <a:srgbClr val="F0FDA3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Impact" panose="020B0806030902050204" pitchFamily="34" charset="0"/>
              </a:rPr>
              <a:t>A good explanation:</a:t>
            </a:r>
          </a:p>
          <a:p>
            <a:endParaRPr lang="en-GB" sz="2800" dirty="0"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Impact" panose="020B0806030902050204" pitchFamily="34" charset="0"/>
              </a:rPr>
              <a:t>Is given in sentences</a:t>
            </a:r>
            <a:endParaRPr lang="en-GB" sz="2800" dirty="0"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Impact" panose="020B0806030902050204" pitchFamily="34" charset="0"/>
              </a:rPr>
              <a:t>Has the correct mathematical vocabulary</a:t>
            </a:r>
            <a:endParaRPr lang="en-GB" sz="2800" dirty="0"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Impact" panose="020B0806030902050204" pitchFamily="34" charset="0"/>
              </a:rPr>
              <a:t>Gives not just your answer, but how you worked it out.	</a:t>
            </a:r>
            <a:endParaRPr lang="en-GB" sz="2800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844824"/>
            <a:ext cx="3888432" cy="1200329"/>
          </a:xfrm>
          <a:prstGeom prst="rect">
            <a:avLst/>
          </a:prstGeom>
          <a:solidFill>
            <a:srgbClr val="F9BEFA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Hobo Std" pitchFamily="34" charset="0"/>
              </a:rPr>
              <a:t>Certificates and prizes</a:t>
            </a:r>
            <a:endParaRPr lang="en-GB" sz="3600" dirty="0">
              <a:latin typeface="Hobo Std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4355976" y="2024843"/>
            <a:ext cx="936104" cy="84028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26930" y="1844823"/>
            <a:ext cx="3565550" cy="1446550"/>
          </a:xfrm>
          <a:prstGeom prst="rect">
            <a:avLst/>
          </a:prstGeom>
          <a:solidFill>
            <a:srgbClr val="F9BEFA"/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Hobo Std" pitchFamily="34" charset="0"/>
              </a:rPr>
              <a:t>For the best explanation from each </a:t>
            </a:r>
            <a:r>
              <a:rPr lang="en-GB" sz="2200" dirty="0" smtClean="0">
                <a:latin typeface="Hobo Std" pitchFamily="34" charset="0"/>
              </a:rPr>
              <a:t>Maths class</a:t>
            </a:r>
            <a:r>
              <a:rPr lang="en-GB" sz="2200" dirty="0" smtClean="0">
                <a:latin typeface="Hobo Std" pitchFamily="34" charset="0"/>
              </a:rPr>
              <a:t>, and from each year, each week.</a:t>
            </a:r>
            <a:endParaRPr lang="en-GB" sz="2200" dirty="0"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4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… explanation of the week?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explanation of the week?</dc:title>
  <dc:creator>M Howard</dc:creator>
  <cp:lastModifiedBy>M Howard</cp:lastModifiedBy>
  <cp:revision>3</cp:revision>
  <dcterms:created xsi:type="dcterms:W3CDTF">2016-03-11T08:04:21Z</dcterms:created>
  <dcterms:modified xsi:type="dcterms:W3CDTF">2016-03-15T13:04:49Z</dcterms:modified>
</cp:coreProperties>
</file>