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C1610"/>
    <a:srgbClr val="DC30DC"/>
    <a:srgbClr val="FCFC9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648" y="5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6A92F-1858-4B98-84A5-6F20A83AE234}" type="datetimeFigureOut">
              <a:rPr lang="en-GB" smtClean="0"/>
              <a:t>13/12/2015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FA49D3-0510-40EB-844C-CD12581F75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582128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6A92F-1858-4B98-84A5-6F20A83AE234}" type="datetimeFigureOut">
              <a:rPr lang="en-GB" smtClean="0"/>
              <a:t>13/12/2015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FA49D3-0510-40EB-844C-CD12581F75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1081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6A92F-1858-4B98-84A5-6F20A83AE234}" type="datetimeFigureOut">
              <a:rPr lang="en-GB" smtClean="0"/>
              <a:t>13/12/2015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FA49D3-0510-40EB-844C-CD12581F75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628494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6A92F-1858-4B98-84A5-6F20A83AE234}" type="datetimeFigureOut">
              <a:rPr lang="en-GB" smtClean="0"/>
              <a:t>13/12/2015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FA49D3-0510-40EB-844C-CD12581F75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35232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6A92F-1858-4B98-84A5-6F20A83AE234}" type="datetimeFigureOut">
              <a:rPr lang="en-GB" smtClean="0"/>
              <a:t>13/12/2015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FA49D3-0510-40EB-844C-CD12581F75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64640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6A92F-1858-4B98-84A5-6F20A83AE234}" type="datetimeFigureOut">
              <a:rPr lang="en-GB" smtClean="0"/>
              <a:t>13/12/2015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FA49D3-0510-40EB-844C-CD12581F75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671799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6A92F-1858-4B98-84A5-6F20A83AE234}" type="datetimeFigureOut">
              <a:rPr lang="en-GB" smtClean="0"/>
              <a:t>13/12/2015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FA49D3-0510-40EB-844C-CD12581F75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26495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6A92F-1858-4B98-84A5-6F20A83AE234}" type="datetimeFigureOut">
              <a:rPr lang="en-GB" smtClean="0"/>
              <a:t>13/12/2015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FA49D3-0510-40EB-844C-CD12581F75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81642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6A92F-1858-4B98-84A5-6F20A83AE234}" type="datetimeFigureOut">
              <a:rPr lang="en-GB" smtClean="0"/>
              <a:t>13/12/2015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FA49D3-0510-40EB-844C-CD12581F75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69105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6A92F-1858-4B98-84A5-6F20A83AE234}" type="datetimeFigureOut">
              <a:rPr lang="en-GB" smtClean="0"/>
              <a:t>13/12/2015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FA49D3-0510-40EB-844C-CD12581F75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40179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6A92F-1858-4B98-84A5-6F20A83AE234}" type="datetimeFigureOut">
              <a:rPr lang="en-GB" smtClean="0"/>
              <a:t>13/12/2015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FA49D3-0510-40EB-844C-CD12581F75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52048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B6A92F-1858-4B98-84A5-6F20A83AE234}" type="datetimeFigureOut">
              <a:rPr lang="en-GB" smtClean="0"/>
              <a:t>13/12/2015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FA49D3-0510-40EB-844C-CD12581F75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40926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95536" y="188640"/>
            <a:ext cx="8352928" cy="83099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317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>
                <a:latin typeface="Comic Sans MS" panose="030F0702030302020204" pitchFamily="66" charset="0"/>
              </a:rPr>
              <a:t>How many of these can you unjumble to make the names of different </a:t>
            </a:r>
            <a:r>
              <a:rPr lang="en-GB" sz="2400" dirty="0" smtClean="0">
                <a:latin typeface="Comic Sans MS" panose="030F0702030302020204" pitchFamily="66" charset="0"/>
              </a:rPr>
              <a:t>types of charts and graphs?</a:t>
            </a:r>
            <a:endParaRPr lang="en-GB" sz="2400" dirty="0">
              <a:latin typeface="Comic Sans MS" panose="030F0702030302020204" pitchFamily="66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95536" y="1340768"/>
            <a:ext cx="34563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latin typeface="Comic Sans MS" panose="030F0702030302020204" pitchFamily="66" charset="0"/>
              </a:rPr>
              <a:t>C R A B H A R T </a:t>
            </a:r>
            <a:endParaRPr lang="en-GB" sz="2400" dirty="0">
              <a:latin typeface="Comic Sans MS" panose="030F0702030302020204" pitchFamily="66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95536" y="2348880"/>
            <a:ext cx="41764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latin typeface="Comic Sans MS" panose="030F0702030302020204" pitchFamily="66" charset="0"/>
              </a:rPr>
              <a:t>T I E P A R C H</a:t>
            </a:r>
            <a:endParaRPr lang="en-GB" sz="2400" dirty="0">
              <a:latin typeface="Comic Sans MS" panose="030F0702030302020204" pitchFamily="66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95536" y="3429000"/>
            <a:ext cx="39604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latin typeface="Comic Sans MS" panose="030F0702030302020204" pitchFamily="66" charset="0"/>
              </a:rPr>
              <a:t>T G S R A R C P T E A H</a:t>
            </a:r>
            <a:endParaRPr lang="en-GB" sz="2400" dirty="0">
              <a:latin typeface="Comic Sans MS" panose="030F0702030302020204" pitchFamily="66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95536" y="4581128"/>
            <a:ext cx="64807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latin typeface="Comic Sans MS" panose="030F0702030302020204" pitchFamily="66" charset="0"/>
              </a:rPr>
              <a:t>E A V G M I N R D N A</a:t>
            </a:r>
            <a:endParaRPr lang="en-GB" sz="2400" dirty="0">
              <a:latin typeface="Comic Sans MS" panose="030F0702030302020204" pitchFamily="66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14558" y="5653568"/>
            <a:ext cx="34563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latin typeface="Comic Sans MS" panose="030F0702030302020204" pitchFamily="66" charset="0"/>
              </a:rPr>
              <a:t>R I A E L G H N P</a:t>
            </a:r>
            <a:endParaRPr lang="en-GB" sz="2400" dirty="0">
              <a:latin typeface="Comic Sans MS" panose="030F0702030302020204" pitchFamily="66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292080" y="1340768"/>
            <a:ext cx="34563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latin typeface="Comic Sans MS" panose="030F0702030302020204" pitchFamily="66" charset="0"/>
              </a:rPr>
              <a:t>A S H T I G  R O M </a:t>
            </a:r>
            <a:endParaRPr lang="en-GB" sz="2400" dirty="0">
              <a:latin typeface="Comic Sans MS" panose="030F0702030302020204" pitchFamily="66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319480" y="2348879"/>
            <a:ext cx="364500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latin typeface="Comic Sans MS" panose="030F0702030302020204" pitchFamily="66" charset="0"/>
              </a:rPr>
              <a:t>T O X P L O B</a:t>
            </a:r>
            <a:endParaRPr lang="en-GB" sz="2400" dirty="0">
              <a:latin typeface="Comic Sans MS" panose="030F0702030302020204" pitchFamily="66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292080" y="3429000"/>
            <a:ext cx="40324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latin typeface="Comic Sans MS" panose="030F0702030302020204" pitchFamily="66" charset="0"/>
              </a:rPr>
              <a:t>R A I L B P E H G A N R</a:t>
            </a:r>
            <a:endParaRPr lang="en-GB" sz="2400" dirty="0">
              <a:latin typeface="Comic Sans MS" panose="030F0702030302020204" pitchFamily="66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292080" y="5661247"/>
            <a:ext cx="38519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latin typeface="Comic Sans MS" panose="030F0702030302020204" pitchFamily="66" charset="0"/>
              </a:rPr>
              <a:t>C H A U E R D B L A R T</a:t>
            </a:r>
            <a:endParaRPr lang="en-GB" sz="2400" dirty="0">
              <a:latin typeface="Comic Sans MS" panose="030F0702030302020204" pitchFamily="66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292080" y="4581128"/>
            <a:ext cx="34563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latin typeface="Comic Sans MS" panose="030F0702030302020204" pitchFamily="66" charset="0"/>
              </a:rPr>
              <a:t>T P O A C M I G R</a:t>
            </a:r>
            <a:endParaRPr lang="en-GB" sz="24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0723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2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2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2000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2000"/>
                                  </p:iterate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2000"/>
                                  </p:iterate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2000"/>
                                  </p:iterate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0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1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2000"/>
                                  </p:iterate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2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2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2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2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2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2000"/>
                                  </p:iterate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4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4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4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2000"/>
                                  </p:iterate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5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5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6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6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2000"/>
                                  </p:iterate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7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7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7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8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95536" y="2780928"/>
            <a:ext cx="8352928" cy="46166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317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>
                <a:latin typeface="Comic Sans MS" panose="030F0702030302020204" pitchFamily="66" charset="0"/>
              </a:rPr>
              <a:t>Need a hint?</a:t>
            </a:r>
            <a:endParaRPr lang="en-GB" sz="2400" dirty="0">
              <a:latin typeface="Comic Sans MS" panose="030F0702030302020204" pitchFamily="66" charset="0"/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129394" y="219515"/>
            <a:ext cx="8756463" cy="6012053"/>
            <a:chOff x="129394" y="219515"/>
            <a:chExt cx="8756463" cy="6012053"/>
          </a:xfrm>
        </p:grpSpPr>
        <p:pic>
          <p:nvPicPr>
            <p:cNvPr id="15" name="Picture 14"/>
            <p:cNvPicPr/>
            <p:nvPr/>
          </p:nvPicPr>
          <p:blipFill>
            <a:blip r:embed="rId2"/>
            <a:stretch>
              <a:fillRect/>
            </a:stretch>
          </p:blipFill>
          <p:spPr>
            <a:xfrm>
              <a:off x="395536" y="332656"/>
              <a:ext cx="1800200" cy="1584176"/>
            </a:xfrm>
            <a:prstGeom prst="rect">
              <a:avLst/>
            </a:prstGeom>
          </p:spPr>
        </p:pic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07704" y="1284107"/>
              <a:ext cx="2267742" cy="12654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027" name="Picture 3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635896" y="219515"/>
              <a:ext cx="2270373" cy="16821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28" name="Picture 4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724128" y="1124744"/>
              <a:ext cx="1704568" cy="129614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029" name="Picture 5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303839" y="332656"/>
              <a:ext cx="1444625" cy="13049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030" name="Picture 6"/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576347" y="3929537"/>
              <a:ext cx="2088232" cy="14496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031" name="Picture 7"/>
            <p:cNvPicPr>
              <a:picLocks noChangeAspect="1" noChangeArrowheads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372200" y="3458861"/>
              <a:ext cx="2513657" cy="13913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32" name="Picture 8"/>
            <p:cNvPicPr>
              <a:picLocks noChangeAspect="1" noChangeArrowheads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508104" y="5013176"/>
              <a:ext cx="2800350" cy="8763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33" name="Picture 9"/>
            <p:cNvPicPr>
              <a:picLocks noChangeAspect="1" noChangeArrowheads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07704" y="4654378"/>
              <a:ext cx="2011089" cy="157719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034" name="Picture 10"/>
            <p:cNvPicPr>
              <a:picLocks noChangeAspect="1" noChangeArrowheads="1"/>
            </p:cNvPicPr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9394" y="3458861"/>
              <a:ext cx="2332484" cy="17269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4242945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95536" y="188640"/>
            <a:ext cx="8352928" cy="83099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317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>
                <a:latin typeface="Comic Sans MS" panose="030F0702030302020204" pitchFamily="66" charset="0"/>
              </a:rPr>
              <a:t>How many of these can you unjumble to make the names of different </a:t>
            </a:r>
            <a:r>
              <a:rPr lang="en-GB" sz="2400" dirty="0" smtClean="0">
                <a:latin typeface="Comic Sans MS" panose="030F0702030302020204" pitchFamily="66" charset="0"/>
              </a:rPr>
              <a:t>types of charts and graphs?</a:t>
            </a:r>
            <a:endParaRPr lang="en-GB" sz="2400" dirty="0">
              <a:latin typeface="Comic Sans MS" panose="030F0702030302020204" pitchFamily="66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95536" y="1340768"/>
            <a:ext cx="34563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latin typeface="Comic Sans MS" panose="030F0702030302020204" pitchFamily="66" charset="0"/>
              </a:rPr>
              <a:t>C R A B H A R T </a:t>
            </a:r>
            <a:endParaRPr lang="en-GB" sz="2400" dirty="0">
              <a:latin typeface="Comic Sans MS" panose="030F0702030302020204" pitchFamily="66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95536" y="2348880"/>
            <a:ext cx="41764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latin typeface="Comic Sans MS" panose="030F0702030302020204" pitchFamily="66" charset="0"/>
              </a:rPr>
              <a:t>T I E P A R C H</a:t>
            </a:r>
            <a:endParaRPr lang="en-GB" sz="2400" dirty="0">
              <a:latin typeface="Comic Sans MS" panose="030F0702030302020204" pitchFamily="66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95536" y="3429000"/>
            <a:ext cx="39604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latin typeface="Comic Sans MS" panose="030F0702030302020204" pitchFamily="66" charset="0"/>
              </a:rPr>
              <a:t>T G S R A R C P T E A H</a:t>
            </a:r>
            <a:endParaRPr lang="en-GB" sz="2400" dirty="0">
              <a:latin typeface="Comic Sans MS" panose="030F0702030302020204" pitchFamily="66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95536" y="4581128"/>
            <a:ext cx="64807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latin typeface="Comic Sans MS" panose="030F0702030302020204" pitchFamily="66" charset="0"/>
              </a:rPr>
              <a:t>E A V G M I N R D N A</a:t>
            </a:r>
            <a:endParaRPr lang="en-GB" sz="2400" dirty="0">
              <a:latin typeface="Comic Sans MS" panose="030F0702030302020204" pitchFamily="66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14558" y="5653568"/>
            <a:ext cx="34563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latin typeface="Comic Sans MS" panose="030F0702030302020204" pitchFamily="66" charset="0"/>
              </a:rPr>
              <a:t>R I A E L G H N P</a:t>
            </a:r>
            <a:endParaRPr lang="en-GB" sz="2400" dirty="0">
              <a:latin typeface="Comic Sans MS" panose="030F0702030302020204" pitchFamily="66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292080" y="1340768"/>
            <a:ext cx="34563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latin typeface="Comic Sans MS" panose="030F0702030302020204" pitchFamily="66" charset="0"/>
              </a:rPr>
              <a:t>A S H T I G  R O </a:t>
            </a:r>
            <a:r>
              <a:rPr lang="en-GB" sz="2400" smtClean="0">
                <a:latin typeface="Comic Sans MS" panose="030F0702030302020204" pitchFamily="66" charset="0"/>
              </a:rPr>
              <a:t>M </a:t>
            </a:r>
            <a:endParaRPr lang="en-GB" sz="2400" dirty="0">
              <a:latin typeface="Comic Sans MS" panose="030F0702030302020204" pitchFamily="66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319480" y="2348879"/>
            <a:ext cx="364500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latin typeface="Comic Sans MS" panose="030F0702030302020204" pitchFamily="66" charset="0"/>
              </a:rPr>
              <a:t>T O X P L O B</a:t>
            </a:r>
            <a:endParaRPr lang="en-GB" sz="2400" dirty="0">
              <a:latin typeface="Comic Sans MS" panose="030F0702030302020204" pitchFamily="66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292080" y="3429000"/>
            <a:ext cx="40324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latin typeface="Comic Sans MS" panose="030F0702030302020204" pitchFamily="66" charset="0"/>
              </a:rPr>
              <a:t>R A I L B P E H G A N R</a:t>
            </a:r>
            <a:endParaRPr lang="en-GB" sz="2400" dirty="0">
              <a:latin typeface="Comic Sans MS" panose="030F0702030302020204" pitchFamily="66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292080" y="5661247"/>
            <a:ext cx="38519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latin typeface="Comic Sans MS" panose="030F0702030302020204" pitchFamily="66" charset="0"/>
              </a:rPr>
              <a:t>C H A U E R D B L A R T</a:t>
            </a:r>
            <a:endParaRPr lang="en-GB" sz="2400" dirty="0">
              <a:latin typeface="Comic Sans MS" panose="030F0702030302020204" pitchFamily="66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292080" y="4581128"/>
            <a:ext cx="34563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latin typeface="Comic Sans MS" panose="030F0702030302020204" pitchFamily="66" charset="0"/>
              </a:rPr>
              <a:t>T P O A C M I G R</a:t>
            </a:r>
            <a:endParaRPr lang="en-GB" sz="24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3740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</TotalTime>
  <Words>236</Words>
  <Application>Microsoft Office PowerPoint</Application>
  <PresentationFormat>On-screen Show (4:3)</PresentationFormat>
  <Paragraphs>23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PowerPoint Presentation</vt:lpstr>
      <vt:lpstr>PowerPoint Presentation</vt:lpstr>
      <vt:lpstr>PowerPoint Presentation</vt:lpstr>
    </vt:vector>
  </TitlesOfParts>
  <Company>Authorised Users Only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 Howard</dc:creator>
  <cp:lastModifiedBy>Howards</cp:lastModifiedBy>
  <cp:revision>14</cp:revision>
  <dcterms:created xsi:type="dcterms:W3CDTF">2015-11-09T08:03:02Z</dcterms:created>
  <dcterms:modified xsi:type="dcterms:W3CDTF">2015-12-13T20:50:07Z</dcterms:modified>
</cp:coreProperties>
</file>