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2FB05A-3766-4A3B-9617-71F94B009B93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82-0E18-4A2D-91B2-24EFC4D7AE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493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AC682-0E18-4A2D-91B2-24EFC4D7AEA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373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A607F-C63B-4973-9D28-D2592C2EF698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A697-8F28-415A-B17D-89F2087B9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513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A607F-C63B-4973-9D28-D2592C2EF698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A697-8F28-415A-B17D-89F2087B9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321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A607F-C63B-4973-9D28-D2592C2EF698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A697-8F28-415A-B17D-89F2087B9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312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A607F-C63B-4973-9D28-D2592C2EF698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A697-8F28-415A-B17D-89F2087B9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35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A607F-C63B-4973-9D28-D2592C2EF698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A697-8F28-415A-B17D-89F2087B9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814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A607F-C63B-4973-9D28-D2592C2EF698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A697-8F28-415A-B17D-89F2087B9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561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A607F-C63B-4973-9D28-D2592C2EF698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A697-8F28-415A-B17D-89F2087B9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269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A607F-C63B-4973-9D28-D2592C2EF698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A697-8F28-415A-B17D-89F2087B9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004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A607F-C63B-4973-9D28-D2592C2EF698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A697-8F28-415A-B17D-89F2087B9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307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A607F-C63B-4973-9D28-D2592C2EF698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A697-8F28-415A-B17D-89F2087B9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569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A607F-C63B-4973-9D28-D2592C2EF698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A697-8F28-415A-B17D-89F2087B9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15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A607F-C63B-4973-9D28-D2592C2EF698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7A697-8F28-415A-B17D-89F2087B9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19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stmh12\AppData\Local\Microsoft\Windows\Temporary Internet Files\Content.IE5\OESK0GIH\enter-to-win-red-raffle-lottery-box-entry-forms-tickets-words-slot-entering-your-form-other-game-31631474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7533" y="4641054"/>
            <a:ext cx="2117512" cy="2011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862364" y="188640"/>
            <a:ext cx="74192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Year 7 words of the week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6517" y="1268760"/>
            <a:ext cx="7632848" cy="316835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746517" y="4862042"/>
            <a:ext cx="619268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Use these words in your Mathematics lessons and get entered for the weekly prize draw.</a:t>
            </a:r>
            <a:endParaRPr lang="en-US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188640"/>
            <a:ext cx="8856984" cy="6480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38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23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M Howard</cp:lastModifiedBy>
  <cp:revision>1</cp:revision>
  <dcterms:created xsi:type="dcterms:W3CDTF">2015-10-06T07:24:02Z</dcterms:created>
  <dcterms:modified xsi:type="dcterms:W3CDTF">2015-10-06T07:32:38Z</dcterms:modified>
</cp:coreProperties>
</file>