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FB05A-3766-4A3B-9617-71F94B009B93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82-0E18-4A2D-91B2-24EFC4D7A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49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82-0E18-4A2D-91B2-24EFC4D7AEA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373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607F-C63B-4973-9D28-D2592C2EF698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A697-8F28-415A-B17D-89F2087B9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51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607F-C63B-4973-9D28-D2592C2EF698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A697-8F28-415A-B17D-89F2087B9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32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607F-C63B-4973-9D28-D2592C2EF698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A697-8F28-415A-B17D-89F2087B9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31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607F-C63B-4973-9D28-D2592C2EF698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A697-8F28-415A-B17D-89F2087B9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3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607F-C63B-4973-9D28-D2592C2EF698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A697-8F28-415A-B17D-89F2087B9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81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607F-C63B-4973-9D28-D2592C2EF698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A697-8F28-415A-B17D-89F2087B9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6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607F-C63B-4973-9D28-D2592C2EF698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A697-8F28-415A-B17D-89F2087B9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26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607F-C63B-4973-9D28-D2592C2EF698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A697-8F28-415A-B17D-89F2087B9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00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607F-C63B-4973-9D28-D2592C2EF698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A697-8F28-415A-B17D-89F2087B9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30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607F-C63B-4973-9D28-D2592C2EF698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A697-8F28-415A-B17D-89F2087B9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56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607F-C63B-4973-9D28-D2592C2EF698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A697-8F28-415A-B17D-89F2087B9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15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A607F-C63B-4973-9D28-D2592C2EF698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A697-8F28-415A-B17D-89F2087B9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19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tmh12\AppData\Local\Microsoft\Windows\Temporary Internet Files\Content.IE5\OESK0GIH\enter-to-win-red-raffle-lottery-box-entry-forms-tickets-words-slot-entering-your-form-other-game-31631474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33" y="4641054"/>
            <a:ext cx="2117512" cy="201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62364" y="188640"/>
            <a:ext cx="74192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Year 7 words of the week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6517" y="1268760"/>
            <a:ext cx="7632848" cy="316835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46517" y="4862042"/>
            <a:ext cx="61926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Use these words in your Mathematics lessons and get entered for the weekly prize draw.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88640"/>
            <a:ext cx="8856984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38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M Howard</cp:lastModifiedBy>
  <cp:revision>1</cp:revision>
  <dcterms:created xsi:type="dcterms:W3CDTF">2015-10-06T07:24:02Z</dcterms:created>
  <dcterms:modified xsi:type="dcterms:W3CDTF">2015-10-06T07:32:38Z</dcterms:modified>
</cp:coreProperties>
</file>