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2064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351FF-96C1-4DD4-892A-5ABBFF1BE8F9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771-2026-485E-9438-3041DFCE2C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285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351FF-96C1-4DD4-892A-5ABBFF1BE8F9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771-2026-485E-9438-3041DFCE2C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72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351FF-96C1-4DD4-892A-5ABBFF1BE8F9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771-2026-485E-9438-3041DFCE2C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335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351FF-96C1-4DD4-892A-5ABBFF1BE8F9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771-2026-485E-9438-3041DFCE2C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589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351FF-96C1-4DD4-892A-5ABBFF1BE8F9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771-2026-485E-9438-3041DFCE2C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026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351FF-96C1-4DD4-892A-5ABBFF1BE8F9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771-2026-485E-9438-3041DFCE2C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576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351FF-96C1-4DD4-892A-5ABBFF1BE8F9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771-2026-485E-9438-3041DFCE2C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76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351FF-96C1-4DD4-892A-5ABBFF1BE8F9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771-2026-485E-9438-3041DFCE2C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26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351FF-96C1-4DD4-892A-5ABBFF1BE8F9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771-2026-485E-9438-3041DFCE2C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811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351FF-96C1-4DD4-892A-5ABBFF1BE8F9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771-2026-485E-9438-3041DFCE2C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440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351FF-96C1-4DD4-892A-5ABBFF1BE8F9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C771-2026-485E-9438-3041DFCE2C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004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351FF-96C1-4DD4-892A-5ABBFF1BE8F9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4C771-2026-485E-9438-3041DFCE2C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54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Year 7 Mathematical Literacy Assessment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07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are we doing this test?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This test will help us understand how well you know Mathematical words.</a:t>
            </a:r>
          </a:p>
          <a:p>
            <a:r>
              <a:rPr lang="en-GB" dirty="0" smtClean="0"/>
              <a:t>If we understand what words you don’t know, we can make sure we teach you them.</a:t>
            </a:r>
          </a:p>
          <a:p>
            <a:r>
              <a:rPr lang="en-GB" dirty="0" smtClean="0"/>
              <a:t>If you know the words you need to, you will be able to understand them when they come up in questions.</a:t>
            </a:r>
          </a:p>
          <a:p>
            <a:r>
              <a:rPr lang="en-GB" dirty="0" smtClean="0"/>
              <a:t>If you understand the questions, you will do better in assessments.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970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4464496" cy="6302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275605" y="27800"/>
            <a:ext cx="4608512" cy="112474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884117" y="260648"/>
            <a:ext cx="4152379" cy="2308324"/>
          </a:xfrm>
          <a:prstGeom prst="rect">
            <a:avLst/>
          </a:prstGeom>
          <a:solidFill>
            <a:srgbClr val="F9F98B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Use a black or blue pen to answer the test.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Write your name and your Maths group at the top of the Answer Booklet.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499992" y="980728"/>
            <a:ext cx="648072" cy="72008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68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1143000"/>
          </a:xfrm>
        </p:spPr>
        <p:txBody>
          <a:bodyPr/>
          <a:lstStyle/>
          <a:p>
            <a:r>
              <a:rPr lang="en-GB" dirty="0" smtClean="0"/>
              <a:t>Examples</a:t>
            </a:r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908720"/>
            <a:ext cx="8581367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134933"/>
            <a:ext cx="7404301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21116" y="5084267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Lucida Handwriting" panose="03010101010101010101" pitchFamily="66" charset="0"/>
              </a:rPr>
              <a:t>eat</a:t>
            </a:r>
            <a:endParaRPr lang="en-GB" sz="2400" dirty="0">
              <a:solidFill>
                <a:srgbClr val="FF0000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59604" y="5100815"/>
            <a:ext cx="2016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Lucida Handwriting" panose="03010101010101010101" pitchFamily="66" charset="0"/>
              </a:rPr>
              <a:t>walk</a:t>
            </a:r>
            <a:endParaRPr lang="en-GB" sz="2400" dirty="0">
              <a:solidFill>
                <a:srgbClr val="FF0000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46379" y="5480311"/>
            <a:ext cx="1059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Lucida Handwriting" panose="03010101010101010101" pitchFamily="66" charset="0"/>
              </a:rPr>
              <a:t>write</a:t>
            </a:r>
            <a:endParaRPr lang="en-GB" sz="2400" dirty="0">
              <a:solidFill>
                <a:srgbClr val="FF0000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37540" y="5480311"/>
            <a:ext cx="9172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Lucida Handwriting" panose="03010101010101010101" pitchFamily="66" charset="0"/>
              </a:rPr>
              <a:t>play</a:t>
            </a:r>
            <a:endParaRPr lang="en-GB" sz="2400" dirty="0">
              <a:solidFill>
                <a:srgbClr val="FF0000"/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92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760"/>
            <a:ext cx="760095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25144"/>
            <a:ext cx="7969201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59632" y="4962363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Lucida Handwriting" panose="03010101010101010101" pitchFamily="66" charset="0"/>
              </a:rPr>
              <a:t>orange</a:t>
            </a:r>
            <a:endParaRPr lang="en-GB" sz="2400" dirty="0">
              <a:solidFill>
                <a:srgbClr val="FF0000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3848" y="4962362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Lucida Handwriting" panose="03010101010101010101" pitchFamily="66" charset="0"/>
              </a:rPr>
              <a:t>pear</a:t>
            </a:r>
            <a:endParaRPr lang="en-GB" sz="2400" dirty="0">
              <a:solidFill>
                <a:srgbClr val="FF0000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32356" y="4962361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Lucida Handwriting" panose="03010101010101010101" pitchFamily="66" charset="0"/>
              </a:rPr>
              <a:t>banana</a:t>
            </a:r>
            <a:endParaRPr lang="en-GB" sz="2400" dirty="0">
              <a:solidFill>
                <a:srgbClr val="FF0000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64288" y="496236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Lucida Handwriting" panose="03010101010101010101" pitchFamily="66" charset="0"/>
              </a:rPr>
              <a:t>apple</a:t>
            </a:r>
            <a:endParaRPr lang="en-GB" sz="2400" dirty="0">
              <a:solidFill>
                <a:srgbClr val="FF0000"/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88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GB" dirty="0" smtClean="0"/>
              <a:t>Examples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80728"/>
            <a:ext cx="676275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509120"/>
            <a:ext cx="814179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75656" y="450912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Lucida Handwriting" panose="03010101010101010101" pitchFamily="66" charset="0"/>
              </a:rPr>
              <a:t>b</a:t>
            </a:r>
            <a:endParaRPr lang="en-GB" sz="2400" dirty="0">
              <a:solidFill>
                <a:srgbClr val="FF0000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4926359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Lucida Handwriting" panose="03010101010101010101" pitchFamily="66" charset="0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75213" y="5343599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Lucida Handwriting" panose="03010101010101010101" pitchFamily="66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656213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119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Year 7 Mathematical Literacy Assessment</vt:lpstr>
      <vt:lpstr>Why are we doing this test?</vt:lpstr>
      <vt:lpstr>PowerPoint Presentation</vt:lpstr>
      <vt:lpstr>Examples</vt:lpstr>
      <vt:lpstr>Examples</vt:lpstr>
      <vt:lpstr>Examples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Howards</cp:lastModifiedBy>
  <cp:revision>7</cp:revision>
  <dcterms:created xsi:type="dcterms:W3CDTF">2015-11-03T14:35:50Z</dcterms:created>
  <dcterms:modified xsi:type="dcterms:W3CDTF">2015-11-04T19:08:16Z</dcterms:modified>
</cp:coreProperties>
</file>