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6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28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2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3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58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02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7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6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6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81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44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0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351FF-96C1-4DD4-892A-5ABBFF1BE8F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4C771-2026-485E-9438-3041DFCE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4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7 Mathematical Literacy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0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we doing this test?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test will help us understand how well you know Mathematical words.</a:t>
            </a:r>
          </a:p>
          <a:p>
            <a:r>
              <a:rPr lang="en-GB" dirty="0" smtClean="0"/>
              <a:t>If we understand what words you don’t know, we can make sure we teach you them.</a:t>
            </a:r>
          </a:p>
          <a:p>
            <a:r>
              <a:rPr lang="en-GB" dirty="0" smtClean="0"/>
              <a:t>If you know the words you need to, you will be able to understand them when they come up in questions.</a:t>
            </a:r>
          </a:p>
          <a:p>
            <a:r>
              <a:rPr lang="en-GB" dirty="0" smtClean="0"/>
              <a:t>If you understand the questions, you will do better in assessments.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70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464496" cy="6302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75605" y="27800"/>
            <a:ext cx="4608512" cy="11247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84117" y="260648"/>
            <a:ext cx="4152379" cy="2308324"/>
          </a:xfrm>
          <a:prstGeom prst="rect">
            <a:avLst/>
          </a:prstGeom>
          <a:solidFill>
            <a:srgbClr val="F9F98B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a black or blue pen to answer the test.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Write your name and your Maths group at the top of the Answer Booklet.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499992" y="980728"/>
            <a:ext cx="648072" cy="72008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6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143000"/>
          </a:xfrm>
        </p:spPr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908720"/>
            <a:ext cx="858136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134933"/>
            <a:ext cx="7404301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21116" y="508426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eat</a:t>
            </a:r>
            <a:endParaRPr lang="en-GB" sz="24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9604" y="5100815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walk</a:t>
            </a:r>
            <a:endParaRPr lang="en-GB" sz="24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379" y="5480311"/>
            <a:ext cx="1059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write</a:t>
            </a:r>
            <a:endParaRPr lang="en-GB" sz="24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37540" y="5480311"/>
            <a:ext cx="917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play</a:t>
            </a:r>
            <a:endParaRPr lang="en-GB" sz="24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92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76009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79692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9632" y="4962363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orange</a:t>
            </a:r>
            <a:endParaRPr lang="en-GB" sz="24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496236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pear</a:t>
            </a:r>
            <a:endParaRPr lang="en-GB" sz="24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2356" y="496236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banana</a:t>
            </a:r>
            <a:endParaRPr lang="en-GB" sz="24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496236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apple</a:t>
            </a:r>
            <a:endParaRPr lang="en-GB" sz="24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8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67627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814179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450912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b</a:t>
            </a:r>
            <a:endParaRPr lang="en-GB" sz="24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92635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Lucida Handwriting" panose="03010101010101010101" pitchFamily="66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5213" y="534359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Lucida Handwriting" panose="03010101010101010101" pitchFamily="66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5621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Year 7 Mathematical Literacy Assessment</vt:lpstr>
      <vt:lpstr>Why are we doing this test?</vt:lpstr>
      <vt:lpstr>PowerPoint Presentation</vt:lpstr>
      <vt:lpstr>Examples</vt:lpstr>
      <vt:lpstr>Examples</vt:lpstr>
      <vt:lpstr>Examples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7</cp:revision>
  <dcterms:created xsi:type="dcterms:W3CDTF">2015-11-03T14:35:50Z</dcterms:created>
  <dcterms:modified xsi:type="dcterms:W3CDTF">2015-11-04T19:08:16Z</dcterms:modified>
</cp:coreProperties>
</file>