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21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84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2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6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4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6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1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01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A92F-1858-4B98-84A5-6F20A83AE234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9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08304" y="188640"/>
            <a:ext cx="1656184" cy="923330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Where the sides of a 2D shape meet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8304" y="1268760"/>
            <a:ext cx="1651845" cy="923330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space inside a 2D shape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08304" y="2314776"/>
            <a:ext cx="1650241" cy="1200329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distance round the outside of a 2D shape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08304" y="3645024"/>
            <a:ext cx="1656184" cy="1477328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lines that join the vertices (corners) of a 2D shape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31140" y="5262176"/>
            <a:ext cx="1656184" cy="1200329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lines that join the vertices of a 3D shape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69416"/>
              </p:ext>
            </p:extLst>
          </p:nvPr>
        </p:nvGraphicFramePr>
        <p:xfrm>
          <a:off x="755576" y="205377"/>
          <a:ext cx="609600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W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X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G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G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X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Q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J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J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U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Cube 11"/>
          <p:cNvSpPr/>
          <p:nvPr/>
        </p:nvSpPr>
        <p:spPr>
          <a:xfrm>
            <a:off x="1259632" y="4878951"/>
            <a:ext cx="2160240" cy="100811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rapezoid 12"/>
          <p:cNvSpPr/>
          <p:nvPr/>
        </p:nvSpPr>
        <p:spPr>
          <a:xfrm>
            <a:off x="4283968" y="4878951"/>
            <a:ext cx="2160240" cy="100811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07719" y="6093791"/>
            <a:ext cx="6984776" cy="707886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See if you can spot any extra hidden words connected to properties of shapes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209990" y="3829934"/>
            <a:ext cx="1650241" cy="1200329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distance round the outside of a 2D shape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482895"/>
              </p:ext>
            </p:extLst>
          </p:nvPr>
        </p:nvGraphicFramePr>
        <p:xfrm>
          <a:off x="60176" y="28776"/>
          <a:ext cx="609600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W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X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G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G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X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Q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J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J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U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4622471"/>
            <a:ext cx="1613248" cy="923330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space inside a 2D shape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2" name="Group 2051"/>
          <p:cNvGrpSpPr/>
          <p:nvPr/>
        </p:nvGrpSpPr>
        <p:grpSpPr>
          <a:xfrm>
            <a:off x="6270612" y="92163"/>
            <a:ext cx="2657364" cy="3648601"/>
            <a:chOff x="6486636" y="116632"/>
            <a:chExt cx="2657364" cy="3648601"/>
          </a:xfrm>
        </p:grpSpPr>
        <p:grpSp>
          <p:nvGrpSpPr>
            <p:cNvPr id="21" name="Group 20"/>
            <p:cNvGrpSpPr/>
            <p:nvPr/>
          </p:nvGrpSpPr>
          <p:grpSpPr>
            <a:xfrm>
              <a:off x="6983760" y="1340768"/>
              <a:ext cx="2160240" cy="1079752"/>
              <a:chOff x="4427984" y="5038320"/>
              <a:chExt cx="2160240" cy="1079752"/>
            </a:xfrm>
          </p:grpSpPr>
          <p:sp>
            <p:nvSpPr>
              <p:cNvPr id="13" name="Trapezoid 12"/>
              <p:cNvSpPr/>
              <p:nvPr/>
            </p:nvSpPr>
            <p:spPr>
              <a:xfrm>
                <a:off x="4427984" y="5109960"/>
                <a:ext cx="2160240" cy="1008112"/>
              </a:xfrm>
              <a:prstGeom prst="trapezoi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" name="Straight Connector 8"/>
              <p:cNvCxnSpPr>
                <a:endCxn id="2" idx="3"/>
              </p:cNvCxnSpPr>
              <p:nvPr/>
            </p:nvCxnSpPr>
            <p:spPr>
              <a:xfrm flipV="1">
                <a:off x="4427984" y="5168244"/>
                <a:ext cx="237115" cy="949828"/>
              </a:xfrm>
              <a:prstGeom prst="line">
                <a:avLst/>
              </a:prstGeom>
              <a:ln w="730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4788024" y="5038320"/>
                <a:ext cx="1584176" cy="0"/>
              </a:xfrm>
              <a:prstGeom prst="line">
                <a:avLst/>
              </a:prstGeom>
              <a:ln w="730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" name="Oval 1"/>
              <p:cNvSpPr/>
              <p:nvPr/>
            </p:nvSpPr>
            <p:spPr>
              <a:xfrm>
                <a:off x="4644008" y="5038320"/>
                <a:ext cx="144016" cy="15221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051" name="Group 2050"/>
            <p:cNvGrpSpPr/>
            <p:nvPr/>
          </p:nvGrpSpPr>
          <p:grpSpPr>
            <a:xfrm>
              <a:off x="6486636" y="116632"/>
              <a:ext cx="2265922" cy="3648601"/>
              <a:chOff x="6486636" y="116632"/>
              <a:chExt cx="2265922" cy="364860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6486636" y="116632"/>
                <a:ext cx="1656184" cy="923330"/>
              </a:xfrm>
              <a:prstGeom prst="rect">
                <a:avLst/>
              </a:prstGeom>
              <a:solidFill>
                <a:srgbClr val="FCFC9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Where the sides of a 2D shape meet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833320" y="2564904"/>
                <a:ext cx="1919238" cy="1200329"/>
              </a:xfrm>
              <a:prstGeom prst="rect">
                <a:avLst/>
              </a:prstGeom>
              <a:solidFill>
                <a:srgbClr val="FCFC9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lines that join the vertices (corners) of a 2D shape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Down Arrow 21"/>
              <p:cNvSpPr/>
              <p:nvPr/>
            </p:nvSpPr>
            <p:spPr>
              <a:xfrm>
                <a:off x="7102317" y="1039962"/>
                <a:ext cx="350003" cy="300806"/>
              </a:xfrm>
              <a:prstGeom prst="down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Down Arrow 22"/>
              <p:cNvSpPr/>
              <p:nvPr/>
            </p:nvSpPr>
            <p:spPr>
              <a:xfrm rot="7866509">
                <a:off x="7143049" y="2107238"/>
                <a:ext cx="350003" cy="550629"/>
              </a:xfrm>
              <a:prstGeom prst="down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053" name="Group 2052"/>
          <p:cNvGrpSpPr/>
          <p:nvPr/>
        </p:nvGrpSpPr>
        <p:grpSpPr>
          <a:xfrm>
            <a:off x="2853845" y="4779704"/>
            <a:ext cx="4032448" cy="1509229"/>
            <a:chOff x="1115616" y="5140614"/>
            <a:chExt cx="4032448" cy="1509229"/>
          </a:xfrm>
        </p:grpSpPr>
        <p:sp>
          <p:nvSpPr>
            <p:cNvPr id="8" name="TextBox 7"/>
            <p:cNvSpPr txBox="1"/>
            <p:nvPr/>
          </p:nvSpPr>
          <p:spPr>
            <a:xfrm>
              <a:off x="1115616" y="5449514"/>
              <a:ext cx="1656184" cy="1200329"/>
            </a:xfrm>
            <a:prstGeom prst="rect">
              <a:avLst/>
            </a:prstGeom>
            <a:solidFill>
              <a:srgbClr val="FCFC9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lines that join the vertices of a 3D shape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915816" y="5140614"/>
              <a:ext cx="2232248" cy="1008112"/>
              <a:chOff x="398093" y="5109960"/>
              <a:chExt cx="2232248" cy="1008112"/>
            </a:xfrm>
          </p:grpSpPr>
          <p:sp>
            <p:nvSpPr>
              <p:cNvPr id="12" name="Cube 11"/>
              <p:cNvSpPr/>
              <p:nvPr/>
            </p:nvSpPr>
            <p:spPr>
              <a:xfrm>
                <a:off x="470101" y="5109960"/>
                <a:ext cx="2160240" cy="1008112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98093" y="5262176"/>
                <a:ext cx="144016" cy="15221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339752" y="5266644"/>
                <a:ext cx="144016" cy="15221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" name="Straight Connector 18"/>
              <p:cNvCxnSpPr>
                <a:endCxn id="18" idx="2"/>
              </p:cNvCxnSpPr>
              <p:nvPr/>
            </p:nvCxnSpPr>
            <p:spPr>
              <a:xfrm>
                <a:off x="542109" y="5338284"/>
                <a:ext cx="1797643" cy="4468"/>
              </a:xfrm>
              <a:prstGeom prst="line">
                <a:avLst/>
              </a:prstGeom>
              <a:ln w="730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Down Arrow 24"/>
            <p:cNvSpPr/>
            <p:nvPr/>
          </p:nvSpPr>
          <p:spPr>
            <a:xfrm rot="14567762">
              <a:off x="3065087" y="5198645"/>
              <a:ext cx="350003" cy="1117911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54" name="Group 2053"/>
          <p:cNvGrpSpPr/>
          <p:nvPr/>
        </p:nvGrpSpPr>
        <p:grpSpPr>
          <a:xfrm>
            <a:off x="6943703" y="5263055"/>
            <a:ext cx="2182813" cy="1045383"/>
            <a:chOff x="6828457" y="5531360"/>
            <a:chExt cx="2182813" cy="104538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8457" y="5531360"/>
              <a:ext cx="2182813" cy="1036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7" name="Straight Connector 26"/>
            <p:cNvCxnSpPr/>
            <p:nvPr/>
          </p:nvCxnSpPr>
          <p:spPr>
            <a:xfrm>
              <a:off x="7055768" y="5531360"/>
              <a:ext cx="1656184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8710572" y="5540106"/>
              <a:ext cx="299318" cy="1036637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6828458" y="6567997"/>
              <a:ext cx="2182812" cy="1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6828457" y="5579364"/>
              <a:ext cx="264346" cy="988633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Down Arrow 36"/>
          <p:cNvSpPr/>
          <p:nvPr/>
        </p:nvSpPr>
        <p:spPr>
          <a:xfrm rot="1140687">
            <a:off x="8444550" y="4746543"/>
            <a:ext cx="350003" cy="55062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688768"/>
            <a:ext cx="2182813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Down Arrow 42"/>
          <p:cNvSpPr/>
          <p:nvPr/>
        </p:nvSpPr>
        <p:spPr>
          <a:xfrm rot="1140687">
            <a:off x="1139144" y="5373683"/>
            <a:ext cx="350003" cy="82451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1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209990" y="3829934"/>
            <a:ext cx="1650241" cy="1200329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distance round the outside of a 2D shape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494868"/>
              </p:ext>
            </p:extLst>
          </p:nvPr>
        </p:nvGraphicFramePr>
        <p:xfrm>
          <a:off x="60176" y="28776"/>
          <a:ext cx="609600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W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X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G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G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X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I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Q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J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J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V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U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M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E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4622471"/>
            <a:ext cx="1613248" cy="923330"/>
          </a:xfrm>
          <a:prstGeom prst="rect">
            <a:avLst/>
          </a:prstGeom>
          <a:solidFill>
            <a:srgbClr val="FCFC9E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space inside a 2D shape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2" name="Group 2051"/>
          <p:cNvGrpSpPr/>
          <p:nvPr/>
        </p:nvGrpSpPr>
        <p:grpSpPr>
          <a:xfrm>
            <a:off x="6270612" y="92163"/>
            <a:ext cx="2657364" cy="3648601"/>
            <a:chOff x="6486636" y="116632"/>
            <a:chExt cx="2657364" cy="3648601"/>
          </a:xfrm>
        </p:grpSpPr>
        <p:grpSp>
          <p:nvGrpSpPr>
            <p:cNvPr id="21" name="Group 20"/>
            <p:cNvGrpSpPr/>
            <p:nvPr/>
          </p:nvGrpSpPr>
          <p:grpSpPr>
            <a:xfrm>
              <a:off x="6983760" y="1340768"/>
              <a:ext cx="2160240" cy="1079752"/>
              <a:chOff x="4427984" y="5038320"/>
              <a:chExt cx="2160240" cy="1079752"/>
            </a:xfrm>
          </p:grpSpPr>
          <p:sp>
            <p:nvSpPr>
              <p:cNvPr id="13" name="Trapezoid 12"/>
              <p:cNvSpPr/>
              <p:nvPr/>
            </p:nvSpPr>
            <p:spPr>
              <a:xfrm>
                <a:off x="4427984" y="5109960"/>
                <a:ext cx="2160240" cy="1008112"/>
              </a:xfrm>
              <a:prstGeom prst="trapezoi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" name="Straight Connector 8"/>
              <p:cNvCxnSpPr>
                <a:endCxn id="2" idx="3"/>
              </p:cNvCxnSpPr>
              <p:nvPr/>
            </p:nvCxnSpPr>
            <p:spPr>
              <a:xfrm flipV="1">
                <a:off x="4427984" y="5168244"/>
                <a:ext cx="237115" cy="949828"/>
              </a:xfrm>
              <a:prstGeom prst="line">
                <a:avLst/>
              </a:prstGeom>
              <a:ln w="730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4788024" y="5038320"/>
                <a:ext cx="1584176" cy="0"/>
              </a:xfrm>
              <a:prstGeom prst="line">
                <a:avLst/>
              </a:prstGeom>
              <a:ln w="730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" name="Oval 1"/>
              <p:cNvSpPr/>
              <p:nvPr/>
            </p:nvSpPr>
            <p:spPr>
              <a:xfrm>
                <a:off x="4644008" y="5038320"/>
                <a:ext cx="144016" cy="15221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051" name="Group 2050"/>
            <p:cNvGrpSpPr/>
            <p:nvPr/>
          </p:nvGrpSpPr>
          <p:grpSpPr>
            <a:xfrm>
              <a:off x="6486636" y="116632"/>
              <a:ext cx="2265922" cy="3648601"/>
              <a:chOff x="6486636" y="116632"/>
              <a:chExt cx="2265922" cy="364860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6486636" y="116632"/>
                <a:ext cx="1656184" cy="923330"/>
              </a:xfrm>
              <a:prstGeom prst="rect">
                <a:avLst/>
              </a:prstGeom>
              <a:solidFill>
                <a:srgbClr val="FCFC9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Where the sides of a 2D shape meet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833320" y="2564904"/>
                <a:ext cx="1919238" cy="1200329"/>
              </a:xfrm>
              <a:prstGeom prst="rect">
                <a:avLst/>
              </a:prstGeom>
              <a:solidFill>
                <a:srgbClr val="FCFC9E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lines that join the vertices (corners) of a 2D shape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Down Arrow 21"/>
              <p:cNvSpPr/>
              <p:nvPr/>
            </p:nvSpPr>
            <p:spPr>
              <a:xfrm>
                <a:off x="7102317" y="1039962"/>
                <a:ext cx="350003" cy="300806"/>
              </a:xfrm>
              <a:prstGeom prst="down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Down Arrow 22"/>
              <p:cNvSpPr/>
              <p:nvPr/>
            </p:nvSpPr>
            <p:spPr>
              <a:xfrm rot="7866509">
                <a:off x="7143049" y="2107238"/>
                <a:ext cx="350003" cy="550629"/>
              </a:xfrm>
              <a:prstGeom prst="down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053" name="Group 2052"/>
          <p:cNvGrpSpPr/>
          <p:nvPr/>
        </p:nvGrpSpPr>
        <p:grpSpPr>
          <a:xfrm>
            <a:off x="2853845" y="4779704"/>
            <a:ext cx="4032448" cy="1509229"/>
            <a:chOff x="1115616" y="5140614"/>
            <a:chExt cx="4032448" cy="1509229"/>
          </a:xfrm>
        </p:grpSpPr>
        <p:sp>
          <p:nvSpPr>
            <p:cNvPr id="8" name="TextBox 7"/>
            <p:cNvSpPr txBox="1"/>
            <p:nvPr/>
          </p:nvSpPr>
          <p:spPr>
            <a:xfrm>
              <a:off x="1115616" y="5449514"/>
              <a:ext cx="1656184" cy="1200329"/>
            </a:xfrm>
            <a:prstGeom prst="rect">
              <a:avLst/>
            </a:prstGeom>
            <a:solidFill>
              <a:srgbClr val="FCFC9E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lines that join the vertices of a 3D shape</a:t>
              </a:r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915816" y="5140614"/>
              <a:ext cx="2232248" cy="1008112"/>
              <a:chOff x="398093" y="5109960"/>
              <a:chExt cx="2232248" cy="1008112"/>
            </a:xfrm>
          </p:grpSpPr>
          <p:sp>
            <p:nvSpPr>
              <p:cNvPr id="12" name="Cube 11"/>
              <p:cNvSpPr/>
              <p:nvPr/>
            </p:nvSpPr>
            <p:spPr>
              <a:xfrm>
                <a:off x="470101" y="5109960"/>
                <a:ext cx="2160240" cy="1008112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98093" y="5262176"/>
                <a:ext cx="144016" cy="15221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339752" y="5266644"/>
                <a:ext cx="144016" cy="15221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9" name="Straight Connector 18"/>
              <p:cNvCxnSpPr>
                <a:endCxn id="18" idx="2"/>
              </p:cNvCxnSpPr>
              <p:nvPr/>
            </p:nvCxnSpPr>
            <p:spPr>
              <a:xfrm>
                <a:off x="542109" y="5338284"/>
                <a:ext cx="1797643" cy="4468"/>
              </a:xfrm>
              <a:prstGeom prst="line">
                <a:avLst/>
              </a:prstGeom>
              <a:ln w="7302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Down Arrow 24"/>
            <p:cNvSpPr/>
            <p:nvPr/>
          </p:nvSpPr>
          <p:spPr>
            <a:xfrm rot="14567762">
              <a:off x="3065087" y="5198645"/>
              <a:ext cx="350003" cy="1117911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54" name="Group 2053"/>
          <p:cNvGrpSpPr/>
          <p:nvPr/>
        </p:nvGrpSpPr>
        <p:grpSpPr>
          <a:xfrm>
            <a:off x="6943703" y="5263055"/>
            <a:ext cx="2182813" cy="1045383"/>
            <a:chOff x="6828457" y="5531360"/>
            <a:chExt cx="2182813" cy="104538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8457" y="5531360"/>
              <a:ext cx="2182813" cy="1036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7" name="Straight Connector 26"/>
            <p:cNvCxnSpPr/>
            <p:nvPr/>
          </p:nvCxnSpPr>
          <p:spPr>
            <a:xfrm>
              <a:off x="7055768" y="5531360"/>
              <a:ext cx="1656184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8710572" y="5540106"/>
              <a:ext cx="299318" cy="1036637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6828458" y="6567997"/>
              <a:ext cx="2182812" cy="1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6828457" y="5579364"/>
              <a:ext cx="264346" cy="988633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Down Arrow 36"/>
          <p:cNvSpPr/>
          <p:nvPr/>
        </p:nvSpPr>
        <p:spPr>
          <a:xfrm rot="1140687">
            <a:off x="8444550" y="4746543"/>
            <a:ext cx="350003" cy="55062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85939"/>
            <a:ext cx="2182813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Down Arrow 42"/>
          <p:cNvSpPr/>
          <p:nvPr/>
        </p:nvSpPr>
        <p:spPr>
          <a:xfrm rot="1140687">
            <a:off x="1139144" y="5373683"/>
            <a:ext cx="350003" cy="82451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60783" y="5807866"/>
            <a:ext cx="12202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en-US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rea</a:t>
            </a:r>
            <a:endParaRPr lang="en-US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226609" y="4878334"/>
            <a:ext cx="154112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edges</a:t>
            </a:r>
            <a:endParaRPr lang="en-US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195701" y="781175"/>
            <a:ext cx="16544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vertex</a:t>
            </a:r>
            <a:endParaRPr lang="en-US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68823" y="1795765"/>
            <a:ext cx="135806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sides</a:t>
            </a:r>
            <a:endParaRPr lang="en-US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595704" y="6088559"/>
            <a:ext cx="25207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perimeter</a:t>
            </a:r>
            <a:endParaRPr lang="en-US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51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457</Words>
  <Application>Microsoft Office PowerPoint</Application>
  <PresentationFormat>On-screen Show (4:3)</PresentationFormat>
  <Paragraphs>321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9</cp:revision>
  <dcterms:created xsi:type="dcterms:W3CDTF">2015-11-09T08:03:02Z</dcterms:created>
  <dcterms:modified xsi:type="dcterms:W3CDTF">2015-11-29T19:52:46Z</dcterms:modified>
</cp:coreProperties>
</file>