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2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84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2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6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4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6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1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9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640960" cy="954107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words can you find connected to:</a:t>
            </a:r>
          </a:p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x     or     +     or     –     or     ÷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66" y="1340768"/>
            <a:ext cx="7442866" cy="528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7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640960" cy="954107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words can you find connected to:</a:t>
            </a:r>
          </a:p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x     or     +     or     –     or     ÷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03589"/>
            <a:ext cx="6191591" cy="439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68604" y="1353011"/>
            <a:ext cx="20238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dd (+)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ifference (-)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divide (÷)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inus (-)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ultiply (x)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lus (+)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roduct (x)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quotient (÷)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hare (÷)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ubtract (-)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 (+)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imes (x)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otal (+)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6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64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4</cp:revision>
  <dcterms:created xsi:type="dcterms:W3CDTF">2015-11-09T08:03:02Z</dcterms:created>
  <dcterms:modified xsi:type="dcterms:W3CDTF">2015-11-16T20:40:13Z</dcterms:modified>
</cp:coreProperties>
</file>