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120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21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0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8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52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46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7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4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16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910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01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92F-1858-4B98-84A5-6F20A83AE234}" type="datetimeFigureOut">
              <a:rPr lang="en-GB" smtClean="0"/>
              <a:t>16/11/2015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A49D3-0510-40EB-844C-CD12581F7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9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of pieces of </a:t>
            </a:r>
            <a:r>
              <a:rPr lang="en-GB" sz="2400" dirty="0">
                <a:latin typeface="Comic Sans MS" panose="030F0702030302020204" pitchFamily="66" charset="0"/>
              </a:rPr>
              <a:t>m</a:t>
            </a:r>
            <a:r>
              <a:rPr lang="en-GB" sz="2400" dirty="0" smtClean="0">
                <a:latin typeface="Comic Sans MS" panose="030F0702030302020204" pitchFamily="66" charset="0"/>
              </a:rPr>
              <a:t>athematical equipment?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L R </a:t>
            </a:r>
            <a:r>
              <a:rPr lang="en-GB" sz="2400" dirty="0" err="1" smtClean="0">
                <a:latin typeface="Comic Sans MS" panose="030F0702030302020204" pitchFamily="66" charset="0"/>
              </a:rPr>
              <a:t>R</a:t>
            </a:r>
            <a:r>
              <a:rPr lang="en-GB" sz="2400" dirty="0" smtClean="0">
                <a:latin typeface="Comic Sans MS" panose="030F0702030302020204" pitchFamily="66" charset="0"/>
              </a:rPr>
              <a:t> U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I N L E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R O P R A T O R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I P A F O S C A M P E S O S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S U Q S E </a:t>
            </a:r>
            <a:r>
              <a:rPr lang="en-GB" sz="2400" dirty="0" err="1" smtClean="0">
                <a:latin typeface="Comic Sans MS" panose="030F0702030302020204" pitchFamily="66" charset="0"/>
              </a:rPr>
              <a:t>E</a:t>
            </a:r>
            <a:r>
              <a:rPr lang="en-GB" sz="2400" dirty="0" smtClean="0">
                <a:latin typeface="Comic Sans MS" panose="030F0702030302020204" pitchFamily="66" charset="0"/>
              </a:rPr>
              <a:t> R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 E L A S </a:t>
            </a:r>
            <a:r>
              <a:rPr lang="en-GB" sz="2400" dirty="0" err="1" smtClean="0"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M O T H R E M R E T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E C T I L M O N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N E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O R A T L A C </a:t>
            </a:r>
            <a:r>
              <a:rPr lang="en-GB" sz="2400" dirty="0" err="1" smtClean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 U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2780928"/>
            <a:ext cx="8352928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Need a hint?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95536" y="199693"/>
            <a:ext cx="8748464" cy="5947803"/>
            <a:chOff x="395536" y="199693"/>
            <a:chExt cx="8748464" cy="5947803"/>
          </a:xfrm>
        </p:grpSpPr>
        <p:pic>
          <p:nvPicPr>
            <p:cNvPr id="1031" name="Picture 7" descr="C:\Users\Howards\AppData\Local\Microsoft\Windows\INetCache\IE\FGL2WXKZ\protractor.3png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163" y="1025032"/>
              <a:ext cx="2467661" cy="16476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2" name="Picture 18" descr="C:\Users\Howards\AppData\Local\Microsoft\Windows\INetCache\IE\FGL2WXKZ\ruler-2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56" y="903068"/>
              <a:ext cx="2133600" cy="1633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3" descr="C:\Users\Howards\AppData\Local\Microsoft\Windows\INetCache\IE\VTODEAKK\Pen-Scribbling-2964-large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7941" y="4493389"/>
              <a:ext cx="1433140" cy="16541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C:\Users\Howards\AppData\Local\Microsoft\Windows\INetCache\IE\FGL2WXKZ\drafting_compass_by_abluescarab-d3i03s4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4153" y="199693"/>
              <a:ext cx="2519847" cy="25198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C:\Users\Howards\AppData\Local\Microsoft\Windows\INetCache\IE\4X3FPSA3\thermometer-149825_640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393699"/>
              <a:ext cx="1948631" cy="18755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1" descr="C:\Users\Howards\AppData\Local\Microsoft\Windows\INetCache\IE\4X3FPSA3\kitchen-scale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2174" y="3861047"/>
              <a:ext cx="1359991" cy="1804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8" name="Picture 14" descr="C:\Users\Howards\AppData\Local\Microsoft\Windows\INetCache\IE\VTODEAKK\Calculator-Icon[1]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12302" y="3648021"/>
              <a:ext cx="2090490" cy="2090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C:\Users\Howards\AppData\Local\Microsoft\Windows\INetCache\IE\I2IFRNLP\diy-clinometer_499x325[1].jp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8409" y="4129835"/>
              <a:ext cx="2469936" cy="1608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3" name="Picture 19" descr="C:\Users\Howards\AppData\Local\Microsoft\Windows\INetCache\IE\VTODEAKK\Set-square[1].png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0963" y="199693"/>
              <a:ext cx="2962411" cy="2281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C:\Users\Howards\AppData\Local\Microsoft\Windows\INetCache\IE\VTODEAKK\Pen-red-001[1]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2306" y="199693"/>
              <a:ext cx="2047500" cy="2027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42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88640"/>
            <a:ext cx="83529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How many of these can you unjumble to make the names of pieces of </a:t>
            </a:r>
            <a:r>
              <a:rPr lang="en-GB" sz="2400" dirty="0">
                <a:latin typeface="Comic Sans MS" panose="030F0702030302020204" pitchFamily="66" charset="0"/>
              </a:rPr>
              <a:t>m</a:t>
            </a:r>
            <a:r>
              <a:rPr lang="en-GB" sz="2400" dirty="0" smtClean="0">
                <a:latin typeface="Comic Sans MS" panose="030F0702030302020204" pitchFamily="66" charset="0"/>
              </a:rPr>
              <a:t>athematical equipment?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E L R </a:t>
            </a:r>
            <a:r>
              <a:rPr lang="en-GB" sz="2400" dirty="0" err="1" smtClean="0">
                <a:latin typeface="Comic Sans MS" panose="030F0702030302020204" pitchFamily="66" charset="0"/>
              </a:rPr>
              <a:t>R</a:t>
            </a:r>
            <a:r>
              <a:rPr lang="en-GB" sz="2400" dirty="0" smtClean="0">
                <a:latin typeface="Comic Sans MS" panose="030F0702030302020204" pitchFamily="66" charset="0"/>
              </a:rPr>
              <a:t> U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234888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C I N L E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R O P R A T O R C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58112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I P A F O S C A M P E S O S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558" y="566124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 S U Q S E </a:t>
            </a:r>
            <a:r>
              <a:rPr lang="en-GB" sz="2400" dirty="0" err="1" smtClean="0">
                <a:latin typeface="Comic Sans MS" panose="030F0702030302020204" pitchFamily="66" charset="0"/>
              </a:rPr>
              <a:t>E</a:t>
            </a:r>
            <a:r>
              <a:rPr lang="en-GB" sz="2400" dirty="0" smtClean="0">
                <a:latin typeface="Comic Sans MS" panose="030F0702030302020204" pitchFamily="66" charset="0"/>
              </a:rPr>
              <a:t> R A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92080" y="134076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 E L A S </a:t>
            </a:r>
            <a:r>
              <a:rPr lang="en-GB" sz="2400" dirty="0" err="1" smtClean="0">
                <a:latin typeface="Comic Sans MS" panose="030F0702030302020204" pitchFamily="66" charset="0"/>
              </a:rPr>
              <a:t>S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9480" y="2348879"/>
            <a:ext cx="3645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M O T H R E M R E T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290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R E C T I L M O N E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92080" y="5661247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N E P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92080" y="4581128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 O R A T L A C </a:t>
            </a:r>
            <a:r>
              <a:rPr lang="en-GB" sz="2400" dirty="0" err="1" smtClean="0">
                <a:latin typeface="Comic Sans MS" panose="030F0702030302020204" pitchFamily="66" charset="0"/>
              </a:rPr>
              <a:t>C</a:t>
            </a:r>
            <a:r>
              <a:rPr lang="en-GB" sz="2400" dirty="0" smtClean="0">
                <a:latin typeface="Comic Sans MS" panose="030F0702030302020204" pitchFamily="66" charset="0"/>
              </a:rPr>
              <a:t> U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1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208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8</cp:revision>
  <dcterms:created xsi:type="dcterms:W3CDTF">2015-11-09T08:03:02Z</dcterms:created>
  <dcterms:modified xsi:type="dcterms:W3CDTF">2015-11-16T20:06:39Z</dcterms:modified>
</cp:coreProperties>
</file>