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1610"/>
    <a:srgbClr val="DC30DC"/>
    <a:srgbClr val="FCF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21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84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52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46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4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16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91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01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0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6A92F-1858-4B98-84A5-6F20A83AE234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09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3529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many of these can you unjumble to make the names </a:t>
            </a:r>
            <a:r>
              <a:rPr lang="en-GB" sz="2400" dirty="0" smtClean="0">
                <a:latin typeface="Comic Sans MS" panose="030F0702030302020204" pitchFamily="66" charset="0"/>
              </a:rPr>
              <a:t>of different 2D shapes?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G O X H N E A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34888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A L A R P O L </a:t>
            </a:r>
            <a:r>
              <a:rPr lang="en-GB" sz="2400" dirty="0" err="1" smtClean="0">
                <a:latin typeface="Comic Sans MS" panose="030F0702030302020204" pitchFamily="66" charset="0"/>
              </a:rPr>
              <a:t>L</a:t>
            </a:r>
            <a:r>
              <a:rPr lang="en-GB" sz="2400" dirty="0" smtClean="0">
                <a:latin typeface="Comic Sans MS" panose="030F0702030302020204" pitchFamily="66" charset="0"/>
              </a:rPr>
              <a:t> M E G A R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4290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A D E L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458112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A C E D N O G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558" y="566124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O N </a:t>
            </a:r>
            <a:r>
              <a:rPr lang="en-GB" sz="2400" dirty="0" err="1" smtClean="0">
                <a:latin typeface="Comic Sans MS" panose="030F0702030302020204" pitchFamily="66" charset="0"/>
              </a:rPr>
              <a:t>N</a:t>
            </a:r>
            <a:r>
              <a:rPr lang="en-GB" sz="2400" dirty="0" smtClean="0">
                <a:latin typeface="Comic Sans MS" panose="030F0702030302020204" pitchFamily="66" charset="0"/>
              </a:rPr>
              <a:t> A N G O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L I C E C R I M E S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9480" y="2348879"/>
            <a:ext cx="3645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H U M S B O R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080" y="34290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E P A N O G H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5661247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Z  I P T R A M U 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92080" y="458112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E D </a:t>
            </a:r>
            <a:r>
              <a:rPr lang="en-GB" sz="2400" dirty="0" err="1" smtClean="0">
                <a:latin typeface="Comic Sans MS" panose="030F0702030302020204" pitchFamily="66" charset="0"/>
              </a:rPr>
              <a:t>D</a:t>
            </a:r>
            <a:r>
              <a:rPr lang="en-GB" sz="2400" dirty="0" smtClean="0">
                <a:latin typeface="Comic Sans MS" panose="030F0702030302020204" pitchFamily="66" charset="0"/>
              </a:rPr>
              <a:t> O N O C A G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2780928"/>
            <a:ext cx="8352928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Need a hint?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88307" y="332656"/>
            <a:ext cx="8870694" cy="5911369"/>
            <a:chOff x="388307" y="332656"/>
            <a:chExt cx="8870694" cy="5911369"/>
          </a:xfrm>
        </p:grpSpPr>
        <p:sp>
          <p:nvSpPr>
            <p:cNvPr id="2" name="Hexagon 1"/>
            <p:cNvSpPr/>
            <p:nvPr/>
          </p:nvSpPr>
          <p:spPr>
            <a:xfrm>
              <a:off x="755576" y="332656"/>
              <a:ext cx="1728192" cy="1584176"/>
            </a:xfrm>
            <a:prstGeom prst="hexagon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Parallelogram 2"/>
            <p:cNvSpPr/>
            <p:nvPr/>
          </p:nvSpPr>
          <p:spPr>
            <a:xfrm>
              <a:off x="3059832" y="332656"/>
              <a:ext cx="3024336" cy="936104"/>
            </a:xfrm>
            <a:prstGeom prst="parallelogram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Parallelogram 5"/>
            <p:cNvSpPr/>
            <p:nvPr/>
          </p:nvSpPr>
          <p:spPr>
            <a:xfrm>
              <a:off x="5868144" y="1663646"/>
              <a:ext cx="1296144" cy="1008112"/>
            </a:xfrm>
            <a:prstGeom prst="parallelogram">
              <a:avLst/>
            </a:prstGeom>
            <a:solidFill>
              <a:srgbClr val="00B05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reeform 6"/>
            <p:cNvSpPr/>
            <p:nvPr/>
          </p:nvSpPr>
          <p:spPr>
            <a:xfrm>
              <a:off x="388307" y="3397485"/>
              <a:ext cx="2054269" cy="1791222"/>
            </a:xfrm>
            <a:custGeom>
              <a:avLst/>
              <a:gdLst>
                <a:gd name="connsiteX0" fmla="*/ 0 w 2054269"/>
                <a:gd name="connsiteY0" fmla="*/ 1791222 h 1791222"/>
                <a:gd name="connsiteX1" fmla="*/ 363255 w 2054269"/>
                <a:gd name="connsiteY1" fmla="*/ 0 h 1791222"/>
                <a:gd name="connsiteX2" fmla="*/ 2054269 w 2054269"/>
                <a:gd name="connsiteY2" fmla="*/ 1202498 h 1791222"/>
                <a:gd name="connsiteX3" fmla="*/ 726510 w 2054269"/>
                <a:gd name="connsiteY3" fmla="*/ 926926 h 1791222"/>
                <a:gd name="connsiteX4" fmla="*/ 0 w 2054269"/>
                <a:gd name="connsiteY4" fmla="*/ 1791222 h 1791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4269" h="1791222">
                  <a:moveTo>
                    <a:pt x="0" y="1791222"/>
                  </a:moveTo>
                  <a:lnTo>
                    <a:pt x="363255" y="0"/>
                  </a:lnTo>
                  <a:lnTo>
                    <a:pt x="2054269" y="1202498"/>
                  </a:lnTo>
                  <a:lnTo>
                    <a:pt x="726510" y="926926"/>
                  </a:lnTo>
                  <a:lnTo>
                    <a:pt x="0" y="1791222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rapezoid 7"/>
            <p:cNvSpPr/>
            <p:nvPr/>
          </p:nvSpPr>
          <p:spPr>
            <a:xfrm>
              <a:off x="3310419" y="4484518"/>
              <a:ext cx="1656184" cy="1728192"/>
            </a:xfrm>
            <a:prstGeom prst="trapezoid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Freeform 8"/>
            <p:cNvSpPr/>
            <p:nvPr/>
          </p:nvSpPr>
          <p:spPr>
            <a:xfrm>
              <a:off x="6660232" y="4293096"/>
              <a:ext cx="2267211" cy="1778696"/>
            </a:xfrm>
            <a:custGeom>
              <a:avLst/>
              <a:gdLst>
                <a:gd name="connsiteX0" fmla="*/ 0 w 2267211"/>
                <a:gd name="connsiteY0" fmla="*/ 1027134 h 1778696"/>
                <a:gd name="connsiteX1" fmla="*/ 250521 w 2267211"/>
                <a:gd name="connsiteY1" fmla="*/ 313150 h 1778696"/>
                <a:gd name="connsiteX2" fmla="*/ 876822 w 2267211"/>
                <a:gd name="connsiteY2" fmla="*/ 0 h 1778696"/>
                <a:gd name="connsiteX3" fmla="*/ 1728592 w 2267211"/>
                <a:gd name="connsiteY3" fmla="*/ 25052 h 1778696"/>
                <a:gd name="connsiteX4" fmla="*/ 2267211 w 2267211"/>
                <a:gd name="connsiteY4" fmla="*/ 551145 h 1778696"/>
                <a:gd name="connsiteX5" fmla="*/ 2267211 w 2267211"/>
                <a:gd name="connsiteY5" fmla="*/ 1703539 h 1778696"/>
                <a:gd name="connsiteX6" fmla="*/ 964504 w 2267211"/>
                <a:gd name="connsiteY6" fmla="*/ 1778696 h 1778696"/>
                <a:gd name="connsiteX7" fmla="*/ 0 w 2267211"/>
                <a:gd name="connsiteY7" fmla="*/ 1027134 h 1778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67211" h="1778696">
                  <a:moveTo>
                    <a:pt x="0" y="1027134"/>
                  </a:moveTo>
                  <a:lnTo>
                    <a:pt x="250521" y="313150"/>
                  </a:lnTo>
                  <a:lnTo>
                    <a:pt x="876822" y="0"/>
                  </a:lnTo>
                  <a:lnTo>
                    <a:pt x="1728592" y="25052"/>
                  </a:lnTo>
                  <a:lnTo>
                    <a:pt x="2267211" y="551145"/>
                  </a:lnTo>
                  <a:lnTo>
                    <a:pt x="2267211" y="1703539"/>
                  </a:lnTo>
                  <a:lnTo>
                    <a:pt x="964504" y="1778696"/>
                  </a:lnTo>
                  <a:lnTo>
                    <a:pt x="0" y="1027134"/>
                  </a:lnTo>
                  <a:close/>
                </a:path>
              </a:pathLst>
            </a:cu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Decagon 9"/>
            <p:cNvSpPr/>
            <p:nvPr/>
          </p:nvSpPr>
          <p:spPr>
            <a:xfrm>
              <a:off x="4932040" y="3557392"/>
              <a:ext cx="1872208" cy="1791222"/>
            </a:xfrm>
            <a:prstGeom prst="dec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Dodecagon 10"/>
            <p:cNvSpPr/>
            <p:nvPr/>
          </p:nvSpPr>
          <p:spPr>
            <a:xfrm>
              <a:off x="2267744" y="1522712"/>
              <a:ext cx="3168352" cy="1080120"/>
            </a:xfrm>
            <a:prstGeom prst="dodecagon">
              <a:avLst/>
            </a:prstGeom>
            <a:solidFill>
              <a:srgbClr val="DC30DC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hord 11"/>
            <p:cNvSpPr/>
            <p:nvPr/>
          </p:nvSpPr>
          <p:spPr>
            <a:xfrm rot="19659715">
              <a:off x="7308304" y="335738"/>
              <a:ext cx="1950697" cy="1727034"/>
            </a:xfrm>
            <a:prstGeom prst="chord">
              <a:avLst>
                <a:gd name="adj1" fmla="val 5349955"/>
                <a:gd name="adj2" fmla="val 16200000"/>
              </a:avLst>
            </a:prstGeom>
            <a:solidFill>
              <a:srgbClr val="FC1610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704939" y="4803532"/>
              <a:ext cx="2354893" cy="1440493"/>
            </a:xfrm>
            <a:custGeom>
              <a:avLst/>
              <a:gdLst>
                <a:gd name="connsiteX0" fmla="*/ 0 w 2354893"/>
                <a:gd name="connsiteY0" fmla="*/ 1215024 h 1440493"/>
                <a:gd name="connsiteX1" fmla="*/ 12526 w 2354893"/>
                <a:gd name="connsiteY1" fmla="*/ 688931 h 1440493"/>
                <a:gd name="connsiteX2" fmla="*/ 338203 w 2354893"/>
                <a:gd name="connsiteY2" fmla="*/ 250520 h 1440493"/>
                <a:gd name="connsiteX3" fmla="*/ 951978 w 2354893"/>
                <a:gd name="connsiteY3" fmla="*/ 0 h 1440493"/>
                <a:gd name="connsiteX4" fmla="*/ 1665961 w 2354893"/>
                <a:gd name="connsiteY4" fmla="*/ 25052 h 1440493"/>
                <a:gd name="connsiteX5" fmla="*/ 2192055 w 2354893"/>
                <a:gd name="connsiteY5" fmla="*/ 375781 h 1440493"/>
                <a:gd name="connsiteX6" fmla="*/ 2354893 w 2354893"/>
                <a:gd name="connsiteY6" fmla="*/ 977030 h 1440493"/>
                <a:gd name="connsiteX7" fmla="*/ 1703540 w 2354893"/>
                <a:gd name="connsiteY7" fmla="*/ 1440493 h 1440493"/>
                <a:gd name="connsiteX8" fmla="*/ 801666 w 2354893"/>
                <a:gd name="connsiteY8" fmla="*/ 776614 h 1440493"/>
                <a:gd name="connsiteX9" fmla="*/ 0 w 2354893"/>
                <a:gd name="connsiteY9" fmla="*/ 1215024 h 1440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54893" h="1440493">
                  <a:moveTo>
                    <a:pt x="0" y="1215024"/>
                  </a:moveTo>
                  <a:lnTo>
                    <a:pt x="12526" y="688931"/>
                  </a:lnTo>
                  <a:lnTo>
                    <a:pt x="338203" y="250520"/>
                  </a:lnTo>
                  <a:lnTo>
                    <a:pt x="951978" y="0"/>
                  </a:lnTo>
                  <a:lnTo>
                    <a:pt x="1665961" y="25052"/>
                  </a:lnTo>
                  <a:lnTo>
                    <a:pt x="2192055" y="375781"/>
                  </a:lnTo>
                  <a:lnTo>
                    <a:pt x="2354893" y="977030"/>
                  </a:lnTo>
                  <a:lnTo>
                    <a:pt x="1703540" y="1440493"/>
                  </a:lnTo>
                  <a:lnTo>
                    <a:pt x="801666" y="776614"/>
                  </a:lnTo>
                  <a:lnTo>
                    <a:pt x="0" y="1215024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429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3529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many of these can you unjumble to make the names </a:t>
            </a:r>
            <a:r>
              <a:rPr lang="en-GB" sz="2400" dirty="0" smtClean="0">
                <a:latin typeface="Comic Sans MS" panose="030F0702030302020204" pitchFamily="66" charset="0"/>
              </a:rPr>
              <a:t>of different 2D shapes?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G O X H N E A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34888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A L A R P O L </a:t>
            </a:r>
            <a:r>
              <a:rPr lang="en-GB" sz="2400" dirty="0" err="1" smtClean="0">
                <a:latin typeface="Comic Sans MS" panose="030F0702030302020204" pitchFamily="66" charset="0"/>
              </a:rPr>
              <a:t>L</a:t>
            </a:r>
            <a:r>
              <a:rPr lang="en-GB" sz="2400" dirty="0" smtClean="0">
                <a:latin typeface="Comic Sans MS" panose="030F0702030302020204" pitchFamily="66" charset="0"/>
              </a:rPr>
              <a:t> M E G A R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4290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A D E L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458112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A C E D N O G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558" y="566124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O N </a:t>
            </a:r>
            <a:r>
              <a:rPr lang="en-GB" sz="2400" dirty="0" err="1" smtClean="0">
                <a:latin typeface="Comic Sans MS" panose="030F0702030302020204" pitchFamily="66" charset="0"/>
              </a:rPr>
              <a:t>N</a:t>
            </a:r>
            <a:r>
              <a:rPr lang="en-GB" sz="2400" dirty="0" smtClean="0">
                <a:latin typeface="Comic Sans MS" panose="030F0702030302020204" pitchFamily="66" charset="0"/>
              </a:rPr>
              <a:t> A N G O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L I C E C R I M E S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9480" y="2348879"/>
            <a:ext cx="3645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H U M S B O R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080" y="34290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E P A N O G H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5661247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Z  I P T R A M U 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92080" y="458112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E D </a:t>
            </a:r>
            <a:r>
              <a:rPr lang="en-GB" sz="2400" dirty="0" err="1" smtClean="0">
                <a:latin typeface="Comic Sans MS" panose="030F0702030302020204" pitchFamily="66" charset="0"/>
              </a:rPr>
              <a:t>D</a:t>
            </a:r>
            <a:r>
              <a:rPr lang="en-GB" sz="2400" dirty="0" smtClean="0">
                <a:latin typeface="Comic Sans MS" panose="030F0702030302020204" pitchFamily="66" charset="0"/>
              </a:rPr>
              <a:t> O N O C A G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88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200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11</cp:revision>
  <dcterms:created xsi:type="dcterms:W3CDTF">2015-11-09T08:03:02Z</dcterms:created>
  <dcterms:modified xsi:type="dcterms:W3CDTF">2015-11-22T20:36:15Z</dcterms:modified>
</cp:coreProperties>
</file>